
<file path=[Content_Types].xml><?xml version="1.0" encoding="utf-8"?>
<Types xmlns="http://schemas.openxmlformats.org/package/2006/content-types">
  <Default Extension="fntdata" ContentType="application/x-fontdata"/>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6"/>
  </p:notesMasterIdLst>
  <p:sldIdLst>
    <p:sldId id="256" r:id="rId2"/>
    <p:sldId id="257" r:id="rId3"/>
    <p:sldId id="278" r:id="rId4"/>
    <p:sldId id="259" r:id="rId5"/>
    <p:sldId id="280" r:id="rId6"/>
    <p:sldId id="265" r:id="rId7"/>
    <p:sldId id="281" r:id="rId8"/>
    <p:sldId id="275" r:id="rId9"/>
    <p:sldId id="282" r:id="rId10"/>
    <p:sldId id="269" r:id="rId11"/>
    <p:sldId id="270" r:id="rId12"/>
    <p:sldId id="279" r:id="rId13"/>
    <p:sldId id="276" r:id="rId14"/>
    <p:sldId id="277" r:id="rId15"/>
  </p:sldIdLst>
  <p:sldSz cx="12192000" cy="6858000"/>
  <p:notesSz cx="6858000" cy="9144000"/>
  <p:embeddedFontLst>
    <p:embeddedFont>
      <p:font typeface="Sen Medium" pitchFamily="2" charset="0"/>
      <p:regular r:id="rId17"/>
      <p:bold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6" roundtripDataSignature="AMtx7mg2StxMKj1+MLNadCylRf3rfOtyp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5"/>
    <p:restoredTop sz="81777" autoAdjust="0"/>
  </p:normalViewPr>
  <p:slideViewPr>
    <p:cSldViewPr snapToGrid="0">
      <p:cViewPr varScale="1">
        <p:scale>
          <a:sx n="93" d="100"/>
          <a:sy n="93" d="100"/>
        </p:scale>
        <p:origin x="132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customschemas.google.com/relationships/presentationmetadata" Target="meta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notesMaster" Target="notesMasters/notesMaster1.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7C0634-302A-4D56-98CA-412D747CE6A5}"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en-US"/>
        </a:p>
      </dgm:t>
    </dgm:pt>
    <dgm:pt modelId="{98B3E2A7-FC5F-45BF-8926-789C90C7E51E}">
      <dgm:prSet/>
      <dgm:spPr/>
      <dgm:t>
        <a:bodyPr/>
        <a:lstStyle/>
        <a:p>
          <a:r>
            <a:rPr lang="en-US" dirty="0"/>
            <a:t>Cultural Competence, Cultural Humility, Cultural Responsiveness</a:t>
          </a:r>
        </a:p>
      </dgm:t>
    </dgm:pt>
    <dgm:pt modelId="{E4F78B62-0A09-46F8-9AEC-28590A413619}" type="parTrans" cxnId="{47BD0838-72C9-4AA9-B16B-8BFD6898B7CF}">
      <dgm:prSet/>
      <dgm:spPr/>
      <dgm:t>
        <a:bodyPr/>
        <a:lstStyle/>
        <a:p>
          <a:endParaRPr lang="en-US"/>
        </a:p>
      </dgm:t>
    </dgm:pt>
    <dgm:pt modelId="{DDE03811-3CE1-4D2D-80C8-E198CD5BA196}" type="sibTrans" cxnId="{47BD0838-72C9-4AA9-B16B-8BFD6898B7CF}">
      <dgm:prSet/>
      <dgm:spPr/>
      <dgm:t>
        <a:bodyPr/>
        <a:lstStyle/>
        <a:p>
          <a:endParaRPr lang="en-US"/>
        </a:p>
      </dgm:t>
    </dgm:pt>
    <dgm:pt modelId="{C788B7DD-0431-419B-A068-F417BDCB70E0}">
      <dgm:prSet/>
      <dgm:spPr/>
      <dgm:t>
        <a:bodyPr/>
        <a:lstStyle/>
        <a:p>
          <a:r>
            <a:rPr lang="en-US" b="1" dirty="0"/>
            <a:t>Cultural Competence </a:t>
          </a:r>
          <a:r>
            <a:rPr lang="en-US" dirty="0"/>
            <a:t>- being aware of specific cultural nuances that may impact care</a:t>
          </a:r>
        </a:p>
      </dgm:t>
    </dgm:pt>
    <dgm:pt modelId="{F8CE0F77-F40B-4125-A6E1-5A7EE2806119}" type="parTrans" cxnId="{056651DB-03CD-4686-93EA-942EFE45D615}">
      <dgm:prSet/>
      <dgm:spPr/>
      <dgm:t>
        <a:bodyPr/>
        <a:lstStyle/>
        <a:p>
          <a:endParaRPr lang="en-US"/>
        </a:p>
      </dgm:t>
    </dgm:pt>
    <dgm:pt modelId="{C08A41D8-0555-4E2B-BD97-154A10510CD8}" type="sibTrans" cxnId="{056651DB-03CD-4686-93EA-942EFE45D615}">
      <dgm:prSet/>
      <dgm:spPr/>
      <dgm:t>
        <a:bodyPr/>
        <a:lstStyle/>
        <a:p>
          <a:endParaRPr lang="en-US"/>
        </a:p>
      </dgm:t>
    </dgm:pt>
    <dgm:pt modelId="{4EDACFAB-90E6-408A-A789-F9F679F65095}">
      <dgm:prSet/>
      <dgm:spPr/>
      <dgm:t>
        <a:bodyPr/>
        <a:lstStyle/>
        <a:p>
          <a:r>
            <a:rPr lang="en-US" b="1" dirty="0"/>
            <a:t>Cultural Humility </a:t>
          </a:r>
          <a:r>
            <a:rPr lang="en-US" dirty="0"/>
            <a:t>- demonstrating awareness and respect of difference, being curious about culture, responding to cultural nuances </a:t>
          </a:r>
        </a:p>
      </dgm:t>
    </dgm:pt>
    <dgm:pt modelId="{066F5CF3-3F02-4563-8C1C-DFC4B8FB22B5}" type="parTrans" cxnId="{C63DB89E-9236-40A0-BB36-5B9D23160167}">
      <dgm:prSet/>
      <dgm:spPr/>
      <dgm:t>
        <a:bodyPr/>
        <a:lstStyle/>
        <a:p>
          <a:endParaRPr lang="en-US"/>
        </a:p>
      </dgm:t>
    </dgm:pt>
    <dgm:pt modelId="{E896ACE6-EDEA-48B9-AA08-E73E8C685B8F}" type="sibTrans" cxnId="{C63DB89E-9236-40A0-BB36-5B9D23160167}">
      <dgm:prSet/>
      <dgm:spPr/>
      <dgm:t>
        <a:bodyPr/>
        <a:lstStyle/>
        <a:p>
          <a:endParaRPr lang="en-US"/>
        </a:p>
      </dgm:t>
    </dgm:pt>
    <dgm:pt modelId="{087FB97F-734D-46A3-80C9-B0538C7BB9D0}">
      <dgm:prSet/>
      <dgm:spPr/>
      <dgm:t>
        <a:bodyPr/>
        <a:lstStyle/>
        <a:p>
          <a:r>
            <a:rPr lang="en-US" b="1" dirty="0"/>
            <a:t>Cultural Responsiveness </a:t>
          </a:r>
          <a:r>
            <a:rPr lang="en-US" dirty="0"/>
            <a:t>– including actions and responding to cultural needs that arise during service delivery in a competent and humble manner</a:t>
          </a:r>
        </a:p>
      </dgm:t>
    </dgm:pt>
    <dgm:pt modelId="{9208F861-E411-4371-85CA-B2747760AC0A}" type="parTrans" cxnId="{C4C49144-FBAF-4C33-9A24-81CD2D36EEC2}">
      <dgm:prSet/>
      <dgm:spPr/>
      <dgm:t>
        <a:bodyPr/>
        <a:lstStyle/>
        <a:p>
          <a:endParaRPr lang="en-US"/>
        </a:p>
      </dgm:t>
    </dgm:pt>
    <dgm:pt modelId="{56635D31-45AA-424F-B075-139F71F93B69}" type="sibTrans" cxnId="{C4C49144-FBAF-4C33-9A24-81CD2D36EEC2}">
      <dgm:prSet/>
      <dgm:spPr/>
      <dgm:t>
        <a:bodyPr/>
        <a:lstStyle/>
        <a:p>
          <a:endParaRPr lang="en-US"/>
        </a:p>
      </dgm:t>
    </dgm:pt>
    <dgm:pt modelId="{C92F85D7-4B5F-BE4E-8D11-616B4CEDBFC1}" type="pres">
      <dgm:prSet presAssocID="{F67C0634-302A-4D56-98CA-412D747CE6A5}" presName="Name0" presStyleCnt="0">
        <dgm:presLayoutVars>
          <dgm:dir/>
          <dgm:animLvl val="lvl"/>
          <dgm:resizeHandles val="exact"/>
        </dgm:presLayoutVars>
      </dgm:prSet>
      <dgm:spPr/>
    </dgm:pt>
    <dgm:pt modelId="{A0FC9969-F53A-AA4A-B4D8-AAFCC78694D6}" type="pres">
      <dgm:prSet presAssocID="{98B3E2A7-FC5F-45BF-8926-789C90C7E51E}" presName="linNode" presStyleCnt="0"/>
      <dgm:spPr/>
    </dgm:pt>
    <dgm:pt modelId="{BBE0B6A8-87DB-1044-AF69-DA4E401A9E37}" type="pres">
      <dgm:prSet presAssocID="{98B3E2A7-FC5F-45BF-8926-789C90C7E51E}" presName="parentText" presStyleLbl="node1" presStyleIdx="0" presStyleCnt="1">
        <dgm:presLayoutVars>
          <dgm:chMax val="1"/>
          <dgm:bulletEnabled val="1"/>
        </dgm:presLayoutVars>
      </dgm:prSet>
      <dgm:spPr/>
    </dgm:pt>
    <dgm:pt modelId="{2CA64EC9-BDF5-3943-8720-2BECB9A3A2AE}" type="pres">
      <dgm:prSet presAssocID="{98B3E2A7-FC5F-45BF-8926-789C90C7E51E}" presName="descendantText" presStyleLbl="alignAccFollowNode1" presStyleIdx="0" presStyleCnt="1">
        <dgm:presLayoutVars>
          <dgm:bulletEnabled val="1"/>
        </dgm:presLayoutVars>
      </dgm:prSet>
      <dgm:spPr/>
    </dgm:pt>
  </dgm:ptLst>
  <dgm:cxnLst>
    <dgm:cxn modelId="{47BD0838-72C9-4AA9-B16B-8BFD6898B7CF}" srcId="{F67C0634-302A-4D56-98CA-412D747CE6A5}" destId="{98B3E2A7-FC5F-45BF-8926-789C90C7E51E}" srcOrd="0" destOrd="0" parTransId="{E4F78B62-0A09-46F8-9AEC-28590A413619}" sibTransId="{DDE03811-3CE1-4D2D-80C8-E198CD5BA196}"/>
    <dgm:cxn modelId="{C4C49144-FBAF-4C33-9A24-81CD2D36EEC2}" srcId="{98B3E2A7-FC5F-45BF-8926-789C90C7E51E}" destId="{087FB97F-734D-46A3-80C9-B0538C7BB9D0}" srcOrd="2" destOrd="0" parTransId="{9208F861-E411-4371-85CA-B2747760AC0A}" sibTransId="{56635D31-45AA-424F-B075-139F71F93B69}"/>
    <dgm:cxn modelId="{70F4E046-F66C-1643-8751-6A90D020F8A8}" type="presOf" srcId="{F67C0634-302A-4D56-98CA-412D747CE6A5}" destId="{C92F85D7-4B5F-BE4E-8D11-616B4CEDBFC1}" srcOrd="0" destOrd="0" presId="urn:microsoft.com/office/officeart/2005/8/layout/vList5"/>
    <dgm:cxn modelId="{5F5E6067-C3B2-C742-9CA6-7C4B07312295}" type="presOf" srcId="{4EDACFAB-90E6-408A-A789-F9F679F65095}" destId="{2CA64EC9-BDF5-3943-8720-2BECB9A3A2AE}" srcOrd="0" destOrd="1" presId="urn:microsoft.com/office/officeart/2005/8/layout/vList5"/>
    <dgm:cxn modelId="{DC87356C-1AC6-CF42-87DA-6BA4611B380A}" type="presOf" srcId="{98B3E2A7-FC5F-45BF-8926-789C90C7E51E}" destId="{BBE0B6A8-87DB-1044-AF69-DA4E401A9E37}" srcOrd="0" destOrd="0" presId="urn:microsoft.com/office/officeart/2005/8/layout/vList5"/>
    <dgm:cxn modelId="{FFD80C88-A8BE-4E44-91A4-D3398B48EB0E}" type="presOf" srcId="{C788B7DD-0431-419B-A068-F417BDCB70E0}" destId="{2CA64EC9-BDF5-3943-8720-2BECB9A3A2AE}" srcOrd="0" destOrd="0" presId="urn:microsoft.com/office/officeart/2005/8/layout/vList5"/>
    <dgm:cxn modelId="{C63DB89E-9236-40A0-BB36-5B9D23160167}" srcId="{98B3E2A7-FC5F-45BF-8926-789C90C7E51E}" destId="{4EDACFAB-90E6-408A-A789-F9F679F65095}" srcOrd="1" destOrd="0" parTransId="{066F5CF3-3F02-4563-8C1C-DFC4B8FB22B5}" sibTransId="{E896ACE6-EDEA-48B9-AA08-E73E8C685B8F}"/>
    <dgm:cxn modelId="{056651DB-03CD-4686-93EA-942EFE45D615}" srcId="{98B3E2A7-FC5F-45BF-8926-789C90C7E51E}" destId="{C788B7DD-0431-419B-A068-F417BDCB70E0}" srcOrd="0" destOrd="0" parTransId="{F8CE0F77-F40B-4125-A6E1-5A7EE2806119}" sibTransId="{C08A41D8-0555-4E2B-BD97-154A10510CD8}"/>
    <dgm:cxn modelId="{E63B6CF8-0437-44A5-AE86-0A3ACEE262FC}" type="presOf" srcId="{087FB97F-734D-46A3-80C9-B0538C7BB9D0}" destId="{2CA64EC9-BDF5-3943-8720-2BECB9A3A2AE}" srcOrd="0" destOrd="2" presId="urn:microsoft.com/office/officeart/2005/8/layout/vList5"/>
    <dgm:cxn modelId="{9311EBB4-BA98-E14D-B545-332CB56B11FD}" type="presParOf" srcId="{C92F85D7-4B5F-BE4E-8D11-616B4CEDBFC1}" destId="{A0FC9969-F53A-AA4A-B4D8-AAFCC78694D6}" srcOrd="0" destOrd="0" presId="urn:microsoft.com/office/officeart/2005/8/layout/vList5"/>
    <dgm:cxn modelId="{5466EB85-64D1-464C-A75D-A495CD3D9F84}" type="presParOf" srcId="{A0FC9969-F53A-AA4A-B4D8-AAFCC78694D6}" destId="{BBE0B6A8-87DB-1044-AF69-DA4E401A9E37}" srcOrd="0" destOrd="0" presId="urn:microsoft.com/office/officeart/2005/8/layout/vList5"/>
    <dgm:cxn modelId="{F4FD7182-14FB-8F48-B425-2490C77574D7}" type="presParOf" srcId="{A0FC9969-F53A-AA4A-B4D8-AAFCC78694D6}" destId="{2CA64EC9-BDF5-3943-8720-2BECB9A3A2AE}"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FC4520-6309-478F-9990-FC859D48CAD4}" type="doc">
      <dgm:prSet loTypeId="urn:microsoft.com/office/officeart/2005/8/layout/hList1" loCatId="list" qsTypeId="urn:microsoft.com/office/officeart/2005/8/quickstyle/simple2" qsCatId="simple" csTypeId="urn:microsoft.com/office/officeart/2005/8/colors/accent1_2" csCatId="accent1" phldr="1"/>
      <dgm:spPr/>
      <dgm:t>
        <a:bodyPr/>
        <a:lstStyle/>
        <a:p>
          <a:endParaRPr lang="en-US"/>
        </a:p>
      </dgm:t>
    </dgm:pt>
    <dgm:pt modelId="{FDECA9C7-D4EB-4556-9453-65B4B7FE291B}">
      <dgm:prSet/>
      <dgm:spPr/>
      <dgm:t>
        <a:bodyPr/>
        <a:lstStyle/>
        <a:p>
          <a:r>
            <a:rPr lang="en-US" b="0" i="0" dirty="0"/>
            <a:t>Acculturation-related Stress</a:t>
          </a:r>
          <a:endParaRPr lang="en-US" dirty="0"/>
        </a:p>
      </dgm:t>
    </dgm:pt>
    <dgm:pt modelId="{292515F5-2A52-42C4-A5E8-B00AFE1EDA2A}" type="parTrans" cxnId="{2EE7DD7F-A846-47D0-B5F5-AF318FF048DB}">
      <dgm:prSet/>
      <dgm:spPr/>
      <dgm:t>
        <a:bodyPr/>
        <a:lstStyle/>
        <a:p>
          <a:endParaRPr lang="en-US"/>
        </a:p>
      </dgm:t>
    </dgm:pt>
    <dgm:pt modelId="{DA256069-90DA-4A97-A6AD-747A48633950}" type="sibTrans" cxnId="{2EE7DD7F-A846-47D0-B5F5-AF318FF048DB}">
      <dgm:prSet/>
      <dgm:spPr/>
      <dgm:t>
        <a:bodyPr/>
        <a:lstStyle/>
        <a:p>
          <a:endParaRPr lang="en-US"/>
        </a:p>
      </dgm:t>
    </dgm:pt>
    <dgm:pt modelId="{3D7F57C1-F306-4337-A46D-2AD432B17759}">
      <dgm:prSet/>
      <dgm:spPr/>
      <dgm:t>
        <a:bodyPr/>
        <a:lstStyle/>
        <a:p>
          <a:r>
            <a:rPr lang="en-US" b="0" i="0"/>
            <a:t>Stress of conflict between cultures and integration into a new setting</a:t>
          </a:r>
          <a:endParaRPr lang="en-US"/>
        </a:p>
      </dgm:t>
    </dgm:pt>
    <dgm:pt modelId="{0F301CF6-217C-4B32-B058-51D05287F6B8}" type="parTrans" cxnId="{2A49AF1A-E059-405C-9FC7-DA8D4B05AE73}">
      <dgm:prSet/>
      <dgm:spPr/>
      <dgm:t>
        <a:bodyPr/>
        <a:lstStyle/>
        <a:p>
          <a:endParaRPr lang="en-US"/>
        </a:p>
      </dgm:t>
    </dgm:pt>
    <dgm:pt modelId="{5C6BAE2E-5803-4055-84BF-E17464A2D2E9}" type="sibTrans" cxnId="{2A49AF1A-E059-405C-9FC7-DA8D4B05AE73}">
      <dgm:prSet/>
      <dgm:spPr/>
      <dgm:t>
        <a:bodyPr/>
        <a:lstStyle/>
        <a:p>
          <a:endParaRPr lang="en-US"/>
        </a:p>
      </dgm:t>
    </dgm:pt>
    <dgm:pt modelId="{85270AAF-469B-4D93-BC01-9743088E24D3}">
      <dgm:prSet/>
      <dgm:spPr/>
      <dgm:t>
        <a:bodyPr/>
        <a:lstStyle/>
        <a:p>
          <a:r>
            <a:rPr lang="en-US" b="0" i="0"/>
            <a:t>Resettlement Stress</a:t>
          </a:r>
          <a:endParaRPr lang="en-US"/>
        </a:p>
      </dgm:t>
    </dgm:pt>
    <dgm:pt modelId="{0F6FA48B-BDA9-46A4-9C79-CFBBFE799F5F}" type="parTrans" cxnId="{0D1C115C-1131-47ED-949C-4F4719FF4895}">
      <dgm:prSet/>
      <dgm:spPr/>
      <dgm:t>
        <a:bodyPr/>
        <a:lstStyle/>
        <a:p>
          <a:endParaRPr lang="en-US"/>
        </a:p>
      </dgm:t>
    </dgm:pt>
    <dgm:pt modelId="{E14C93FC-7C52-4C0D-9058-4EE7514B4F68}" type="sibTrans" cxnId="{0D1C115C-1131-47ED-949C-4F4719FF4895}">
      <dgm:prSet/>
      <dgm:spPr/>
      <dgm:t>
        <a:bodyPr/>
        <a:lstStyle/>
        <a:p>
          <a:endParaRPr lang="en-US"/>
        </a:p>
      </dgm:t>
    </dgm:pt>
    <dgm:pt modelId="{BA36BBBD-EDC5-44A1-B785-C0701F91D359}">
      <dgm:prSet/>
      <dgm:spPr/>
      <dgm:t>
        <a:bodyPr/>
        <a:lstStyle/>
        <a:p>
          <a:r>
            <a:rPr lang="en-US" b="0" i="0" dirty="0"/>
            <a:t>Stressors associated with resettlement (e.g. financial, transportation, getting basic needs meet)</a:t>
          </a:r>
          <a:endParaRPr lang="en-US" dirty="0"/>
        </a:p>
      </dgm:t>
    </dgm:pt>
    <dgm:pt modelId="{DC8AB111-F15E-4412-AD30-73B97DBCA0F1}" type="parTrans" cxnId="{3BBC6A73-7DC9-4A04-902A-54B292D14C06}">
      <dgm:prSet/>
      <dgm:spPr/>
      <dgm:t>
        <a:bodyPr/>
        <a:lstStyle/>
        <a:p>
          <a:endParaRPr lang="en-US"/>
        </a:p>
      </dgm:t>
    </dgm:pt>
    <dgm:pt modelId="{BE0AFDAB-5E1C-4C79-A7A9-00AEFF1A2478}" type="sibTrans" cxnId="{3BBC6A73-7DC9-4A04-902A-54B292D14C06}">
      <dgm:prSet/>
      <dgm:spPr/>
      <dgm:t>
        <a:bodyPr/>
        <a:lstStyle/>
        <a:p>
          <a:endParaRPr lang="en-US"/>
        </a:p>
      </dgm:t>
    </dgm:pt>
    <dgm:pt modelId="{E7A9D5EE-669E-4659-AAF2-406774495C3F}">
      <dgm:prSet/>
      <dgm:spPr/>
      <dgm:t>
        <a:bodyPr/>
        <a:lstStyle/>
        <a:p>
          <a:r>
            <a:rPr lang="en-US" b="0" i="0"/>
            <a:t>Isolation </a:t>
          </a:r>
          <a:endParaRPr lang="en-US"/>
        </a:p>
      </dgm:t>
    </dgm:pt>
    <dgm:pt modelId="{893511A6-B3F1-4304-9AA6-801A1E39817A}" type="parTrans" cxnId="{DF70CD42-A5DD-4823-99DC-32F2E01AAB8C}">
      <dgm:prSet/>
      <dgm:spPr/>
      <dgm:t>
        <a:bodyPr/>
        <a:lstStyle/>
        <a:p>
          <a:endParaRPr lang="en-US"/>
        </a:p>
      </dgm:t>
    </dgm:pt>
    <dgm:pt modelId="{7125E01B-8507-4F96-99AB-F224CB70EE93}" type="sibTrans" cxnId="{DF70CD42-A5DD-4823-99DC-32F2E01AAB8C}">
      <dgm:prSet/>
      <dgm:spPr/>
      <dgm:t>
        <a:bodyPr/>
        <a:lstStyle/>
        <a:p>
          <a:endParaRPr lang="en-US"/>
        </a:p>
      </dgm:t>
    </dgm:pt>
    <dgm:pt modelId="{4769228B-E050-4FE3-A7FD-FF24AEAE93D9}">
      <dgm:prSet/>
      <dgm:spPr/>
      <dgm:t>
        <a:bodyPr/>
        <a:lstStyle/>
        <a:p>
          <a:r>
            <a:rPr lang="en-US" b="0" i="0"/>
            <a:t>Feelings of disconnection during resettlement</a:t>
          </a:r>
          <a:endParaRPr lang="en-US"/>
        </a:p>
      </dgm:t>
    </dgm:pt>
    <dgm:pt modelId="{369A7D00-2112-4C87-A491-94E2187F2043}" type="parTrans" cxnId="{509419F4-BBC1-4584-A733-8560FB1F7236}">
      <dgm:prSet/>
      <dgm:spPr/>
      <dgm:t>
        <a:bodyPr/>
        <a:lstStyle/>
        <a:p>
          <a:endParaRPr lang="en-US"/>
        </a:p>
      </dgm:t>
    </dgm:pt>
    <dgm:pt modelId="{C9DA633B-F12B-4D1A-90DD-D6236C2CBD3A}" type="sibTrans" cxnId="{509419F4-BBC1-4584-A733-8560FB1F7236}">
      <dgm:prSet/>
      <dgm:spPr/>
      <dgm:t>
        <a:bodyPr/>
        <a:lstStyle/>
        <a:p>
          <a:endParaRPr lang="en-US"/>
        </a:p>
      </dgm:t>
    </dgm:pt>
    <dgm:pt modelId="{83D2A1A8-7A48-4963-8998-8FB0381C8FBD}">
      <dgm:prSet/>
      <dgm:spPr/>
      <dgm:t>
        <a:bodyPr/>
        <a:lstStyle/>
        <a:p>
          <a:r>
            <a:rPr lang="en-US" b="0" i="0"/>
            <a:t>Trauma </a:t>
          </a:r>
          <a:endParaRPr lang="en-US"/>
        </a:p>
      </dgm:t>
    </dgm:pt>
    <dgm:pt modelId="{5F0B31BB-25EF-4071-AE74-FB3F43804E21}" type="parTrans" cxnId="{8E161EEF-6513-4DA0-AC68-40968AB028DB}">
      <dgm:prSet/>
      <dgm:spPr/>
      <dgm:t>
        <a:bodyPr/>
        <a:lstStyle/>
        <a:p>
          <a:endParaRPr lang="en-US"/>
        </a:p>
      </dgm:t>
    </dgm:pt>
    <dgm:pt modelId="{856FE6C0-80A9-4996-A3FF-55C503AB01F9}" type="sibTrans" cxnId="{8E161EEF-6513-4DA0-AC68-40968AB028DB}">
      <dgm:prSet/>
      <dgm:spPr/>
      <dgm:t>
        <a:bodyPr/>
        <a:lstStyle/>
        <a:p>
          <a:endParaRPr lang="en-US"/>
        </a:p>
      </dgm:t>
    </dgm:pt>
    <dgm:pt modelId="{6451B111-1B8C-4905-B9FE-27C1398F6E75}">
      <dgm:prSet/>
      <dgm:spPr/>
      <dgm:t>
        <a:bodyPr/>
        <a:lstStyle/>
        <a:p>
          <a:r>
            <a:rPr lang="en-US" b="0" i="0"/>
            <a:t>Trauma secondary to causes of migration </a:t>
          </a:r>
          <a:endParaRPr lang="en-US"/>
        </a:p>
      </dgm:t>
    </dgm:pt>
    <dgm:pt modelId="{C8AD698F-A609-4D4D-8582-DE08DE77418A}" type="parTrans" cxnId="{C72A432C-3446-4F69-AB44-8716439ADCE6}">
      <dgm:prSet/>
      <dgm:spPr/>
      <dgm:t>
        <a:bodyPr/>
        <a:lstStyle/>
        <a:p>
          <a:endParaRPr lang="en-US"/>
        </a:p>
      </dgm:t>
    </dgm:pt>
    <dgm:pt modelId="{61E843C8-D362-487A-A182-83D5FAA4DB89}" type="sibTrans" cxnId="{C72A432C-3446-4F69-AB44-8716439ADCE6}">
      <dgm:prSet/>
      <dgm:spPr/>
      <dgm:t>
        <a:bodyPr/>
        <a:lstStyle/>
        <a:p>
          <a:endParaRPr lang="en-US"/>
        </a:p>
      </dgm:t>
    </dgm:pt>
    <dgm:pt modelId="{2E3E741C-D59E-4077-94DD-5995A5ED6FD4}">
      <dgm:prSet/>
      <dgm:spPr/>
      <dgm:t>
        <a:bodyPr/>
        <a:lstStyle/>
        <a:p>
          <a:r>
            <a:rPr lang="en-US" b="0" i="0"/>
            <a:t>applies to trauma throughout the migration process</a:t>
          </a:r>
          <a:endParaRPr lang="en-US"/>
        </a:p>
      </dgm:t>
    </dgm:pt>
    <dgm:pt modelId="{1D04E09D-C553-42A0-8098-E54AA695A533}" type="parTrans" cxnId="{9705E975-94F9-49EF-8350-A8E40EC2BBB8}">
      <dgm:prSet/>
      <dgm:spPr/>
      <dgm:t>
        <a:bodyPr/>
        <a:lstStyle/>
        <a:p>
          <a:endParaRPr lang="en-US"/>
        </a:p>
      </dgm:t>
    </dgm:pt>
    <dgm:pt modelId="{03F1CDF1-3175-43F7-96A8-27E073534990}" type="sibTrans" cxnId="{9705E975-94F9-49EF-8350-A8E40EC2BBB8}">
      <dgm:prSet/>
      <dgm:spPr/>
      <dgm:t>
        <a:bodyPr/>
        <a:lstStyle/>
        <a:p>
          <a:endParaRPr lang="en-US"/>
        </a:p>
      </dgm:t>
    </dgm:pt>
    <dgm:pt modelId="{B5B07238-C36E-0343-A8B3-D840E0D1D64C}" type="pres">
      <dgm:prSet presAssocID="{A8FC4520-6309-478F-9990-FC859D48CAD4}" presName="Name0" presStyleCnt="0">
        <dgm:presLayoutVars>
          <dgm:dir/>
          <dgm:animLvl val="lvl"/>
          <dgm:resizeHandles val="exact"/>
        </dgm:presLayoutVars>
      </dgm:prSet>
      <dgm:spPr/>
    </dgm:pt>
    <dgm:pt modelId="{40650281-7905-CD4C-9B30-933C2C9BCB22}" type="pres">
      <dgm:prSet presAssocID="{FDECA9C7-D4EB-4556-9453-65B4B7FE291B}" presName="composite" presStyleCnt="0"/>
      <dgm:spPr/>
    </dgm:pt>
    <dgm:pt modelId="{DA957326-5BF3-BD43-A894-A2FC82A4C88F}" type="pres">
      <dgm:prSet presAssocID="{FDECA9C7-D4EB-4556-9453-65B4B7FE291B}" presName="parTx" presStyleLbl="alignNode1" presStyleIdx="0" presStyleCnt="4">
        <dgm:presLayoutVars>
          <dgm:chMax val="0"/>
          <dgm:chPref val="0"/>
          <dgm:bulletEnabled val="1"/>
        </dgm:presLayoutVars>
      </dgm:prSet>
      <dgm:spPr/>
    </dgm:pt>
    <dgm:pt modelId="{C11A452F-59E6-334A-BC67-BC6A77CC7232}" type="pres">
      <dgm:prSet presAssocID="{FDECA9C7-D4EB-4556-9453-65B4B7FE291B}" presName="desTx" presStyleLbl="alignAccFollowNode1" presStyleIdx="0" presStyleCnt="4">
        <dgm:presLayoutVars>
          <dgm:bulletEnabled val="1"/>
        </dgm:presLayoutVars>
      </dgm:prSet>
      <dgm:spPr/>
    </dgm:pt>
    <dgm:pt modelId="{7A0862F7-810B-0845-8614-F1206615C359}" type="pres">
      <dgm:prSet presAssocID="{DA256069-90DA-4A97-A6AD-747A48633950}" presName="space" presStyleCnt="0"/>
      <dgm:spPr/>
    </dgm:pt>
    <dgm:pt modelId="{8CA55F23-5F04-CC45-97B1-90913488DF93}" type="pres">
      <dgm:prSet presAssocID="{85270AAF-469B-4D93-BC01-9743088E24D3}" presName="composite" presStyleCnt="0"/>
      <dgm:spPr/>
    </dgm:pt>
    <dgm:pt modelId="{358CDF34-4C46-4547-8008-96BAFD7E336F}" type="pres">
      <dgm:prSet presAssocID="{85270AAF-469B-4D93-BC01-9743088E24D3}" presName="parTx" presStyleLbl="alignNode1" presStyleIdx="1" presStyleCnt="4">
        <dgm:presLayoutVars>
          <dgm:chMax val="0"/>
          <dgm:chPref val="0"/>
          <dgm:bulletEnabled val="1"/>
        </dgm:presLayoutVars>
      </dgm:prSet>
      <dgm:spPr/>
    </dgm:pt>
    <dgm:pt modelId="{7F11425A-F173-8845-B5BF-2ED25E2ABB15}" type="pres">
      <dgm:prSet presAssocID="{85270AAF-469B-4D93-BC01-9743088E24D3}" presName="desTx" presStyleLbl="alignAccFollowNode1" presStyleIdx="1" presStyleCnt="4">
        <dgm:presLayoutVars>
          <dgm:bulletEnabled val="1"/>
        </dgm:presLayoutVars>
      </dgm:prSet>
      <dgm:spPr/>
    </dgm:pt>
    <dgm:pt modelId="{5669C1EF-FBD3-4749-BEC0-5987E8D67A49}" type="pres">
      <dgm:prSet presAssocID="{E14C93FC-7C52-4C0D-9058-4EE7514B4F68}" presName="space" presStyleCnt="0"/>
      <dgm:spPr/>
    </dgm:pt>
    <dgm:pt modelId="{74912F14-A02F-8B43-BAD3-5222F3967889}" type="pres">
      <dgm:prSet presAssocID="{E7A9D5EE-669E-4659-AAF2-406774495C3F}" presName="composite" presStyleCnt="0"/>
      <dgm:spPr/>
    </dgm:pt>
    <dgm:pt modelId="{7DC30F59-92AC-DF47-81A6-61AB99CA7D34}" type="pres">
      <dgm:prSet presAssocID="{E7A9D5EE-669E-4659-AAF2-406774495C3F}" presName="parTx" presStyleLbl="alignNode1" presStyleIdx="2" presStyleCnt="4">
        <dgm:presLayoutVars>
          <dgm:chMax val="0"/>
          <dgm:chPref val="0"/>
          <dgm:bulletEnabled val="1"/>
        </dgm:presLayoutVars>
      </dgm:prSet>
      <dgm:spPr/>
    </dgm:pt>
    <dgm:pt modelId="{3607D247-EA90-784C-898E-DDC97D8C2ED4}" type="pres">
      <dgm:prSet presAssocID="{E7A9D5EE-669E-4659-AAF2-406774495C3F}" presName="desTx" presStyleLbl="alignAccFollowNode1" presStyleIdx="2" presStyleCnt="4">
        <dgm:presLayoutVars>
          <dgm:bulletEnabled val="1"/>
        </dgm:presLayoutVars>
      </dgm:prSet>
      <dgm:spPr/>
    </dgm:pt>
    <dgm:pt modelId="{B6CEBBDC-F032-D84E-8E64-381B0457271D}" type="pres">
      <dgm:prSet presAssocID="{7125E01B-8507-4F96-99AB-F224CB70EE93}" presName="space" presStyleCnt="0"/>
      <dgm:spPr/>
    </dgm:pt>
    <dgm:pt modelId="{A21751D2-44B7-2C4F-9D5C-826ED27C92CF}" type="pres">
      <dgm:prSet presAssocID="{83D2A1A8-7A48-4963-8998-8FB0381C8FBD}" presName="composite" presStyleCnt="0"/>
      <dgm:spPr/>
    </dgm:pt>
    <dgm:pt modelId="{82D5EDF6-AD8E-0640-B873-BE363C169596}" type="pres">
      <dgm:prSet presAssocID="{83D2A1A8-7A48-4963-8998-8FB0381C8FBD}" presName="parTx" presStyleLbl="alignNode1" presStyleIdx="3" presStyleCnt="4">
        <dgm:presLayoutVars>
          <dgm:chMax val="0"/>
          <dgm:chPref val="0"/>
          <dgm:bulletEnabled val="1"/>
        </dgm:presLayoutVars>
      </dgm:prSet>
      <dgm:spPr/>
    </dgm:pt>
    <dgm:pt modelId="{4DBE6B7E-268B-184B-A2C9-18A2E142326F}" type="pres">
      <dgm:prSet presAssocID="{83D2A1A8-7A48-4963-8998-8FB0381C8FBD}" presName="desTx" presStyleLbl="alignAccFollowNode1" presStyleIdx="3" presStyleCnt="4">
        <dgm:presLayoutVars>
          <dgm:bulletEnabled val="1"/>
        </dgm:presLayoutVars>
      </dgm:prSet>
      <dgm:spPr/>
    </dgm:pt>
  </dgm:ptLst>
  <dgm:cxnLst>
    <dgm:cxn modelId="{BC881514-6D07-1644-AF03-B6DFEE6E074B}" type="presOf" srcId="{3D7F57C1-F306-4337-A46D-2AD432B17759}" destId="{C11A452F-59E6-334A-BC67-BC6A77CC7232}" srcOrd="0" destOrd="0" presId="urn:microsoft.com/office/officeart/2005/8/layout/hList1"/>
    <dgm:cxn modelId="{2A49AF1A-E059-405C-9FC7-DA8D4B05AE73}" srcId="{FDECA9C7-D4EB-4556-9453-65B4B7FE291B}" destId="{3D7F57C1-F306-4337-A46D-2AD432B17759}" srcOrd="0" destOrd="0" parTransId="{0F301CF6-217C-4B32-B058-51D05287F6B8}" sibTransId="{5C6BAE2E-5803-4055-84BF-E17464A2D2E9}"/>
    <dgm:cxn modelId="{C72A432C-3446-4F69-AB44-8716439ADCE6}" srcId="{83D2A1A8-7A48-4963-8998-8FB0381C8FBD}" destId="{6451B111-1B8C-4905-B9FE-27C1398F6E75}" srcOrd="0" destOrd="0" parTransId="{C8AD698F-A609-4D4D-8582-DE08DE77418A}" sibTransId="{61E843C8-D362-487A-A182-83D5FAA4DB89}"/>
    <dgm:cxn modelId="{143E1E40-7EBC-8C4D-A0B8-8ADF3947EA00}" type="presOf" srcId="{83D2A1A8-7A48-4963-8998-8FB0381C8FBD}" destId="{82D5EDF6-AD8E-0640-B873-BE363C169596}" srcOrd="0" destOrd="0" presId="urn:microsoft.com/office/officeart/2005/8/layout/hList1"/>
    <dgm:cxn modelId="{DF70CD42-A5DD-4823-99DC-32F2E01AAB8C}" srcId="{A8FC4520-6309-478F-9990-FC859D48CAD4}" destId="{E7A9D5EE-669E-4659-AAF2-406774495C3F}" srcOrd="2" destOrd="0" parTransId="{893511A6-B3F1-4304-9AA6-801A1E39817A}" sibTransId="{7125E01B-8507-4F96-99AB-F224CB70EE93}"/>
    <dgm:cxn modelId="{63917D4A-72B1-7D42-934E-7F9E8F7A7F85}" type="presOf" srcId="{E7A9D5EE-669E-4659-AAF2-406774495C3F}" destId="{7DC30F59-92AC-DF47-81A6-61AB99CA7D34}" srcOrd="0" destOrd="0" presId="urn:microsoft.com/office/officeart/2005/8/layout/hList1"/>
    <dgm:cxn modelId="{A26BC24D-5AE5-A045-A55B-9BB2DA63430C}" type="presOf" srcId="{85270AAF-469B-4D93-BC01-9743088E24D3}" destId="{358CDF34-4C46-4547-8008-96BAFD7E336F}" srcOrd="0" destOrd="0" presId="urn:microsoft.com/office/officeart/2005/8/layout/hList1"/>
    <dgm:cxn modelId="{737C0553-CBDF-6B45-B75A-75047F979FD1}" type="presOf" srcId="{6451B111-1B8C-4905-B9FE-27C1398F6E75}" destId="{4DBE6B7E-268B-184B-A2C9-18A2E142326F}" srcOrd="0" destOrd="0" presId="urn:microsoft.com/office/officeart/2005/8/layout/hList1"/>
    <dgm:cxn modelId="{0D1C115C-1131-47ED-949C-4F4719FF4895}" srcId="{A8FC4520-6309-478F-9990-FC859D48CAD4}" destId="{85270AAF-469B-4D93-BC01-9743088E24D3}" srcOrd="1" destOrd="0" parTransId="{0F6FA48B-BDA9-46A4-9C79-CFBBFE799F5F}" sibTransId="{E14C93FC-7C52-4C0D-9058-4EE7514B4F68}"/>
    <dgm:cxn modelId="{12928A6D-2920-C24F-A43E-36E1B7FF1FEE}" type="presOf" srcId="{4769228B-E050-4FE3-A7FD-FF24AEAE93D9}" destId="{3607D247-EA90-784C-898E-DDC97D8C2ED4}" srcOrd="0" destOrd="0" presId="urn:microsoft.com/office/officeart/2005/8/layout/hList1"/>
    <dgm:cxn modelId="{3BBC6A73-7DC9-4A04-902A-54B292D14C06}" srcId="{85270AAF-469B-4D93-BC01-9743088E24D3}" destId="{BA36BBBD-EDC5-44A1-B785-C0701F91D359}" srcOrd="0" destOrd="0" parTransId="{DC8AB111-F15E-4412-AD30-73B97DBCA0F1}" sibTransId="{BE0AFDAB-5E1C-4C79-A7A9-00AEFF1A2478}"/>
    <dgm:cxn modelId="{10FA6675-3C96-FA4B-A98D-00FD8F38B6BD}" type="presOf" srcId="{FDECA9C7-D4EB-4556-9453-65B4B7FE291B}" destId="{DA957326-5BF3-BD43-A894-A2FC82A4C88F}" srcOrd="0" destOrd="0" presId="urn:microsoft.com/office/officeart/2005/8/layout/hList1"/>
    <dgm:cxn modelId="{9705E975-94F9-49EF-8350-A8E40EC2BBB8}" srcId="{6451B111-1B8C-4905-B9FE-27C1398F6E75}" destId="{2E3E741C-D59E-4077-94DD-5995A5ED6FD4}" srcOrd="0" destOrd="0" parTransId="{1D04E09D-C553-42A0-8098-E54AA695A533}" sibTransId="{03F1CDF1-3175-43F7-96A8-27E073534990}"/>
    <dgm:cxn modelId="{2EE7DD7F-A846-47D0-B5F5-AF318FF048DB}" srcId="{A8FC4520-6309-478F-9990-FC859D48CAD4}" destId="{FDECA9C7-D4EB-4556-9453-65B4B7FE291B}" srcOrd="0" destOrd="0" parTransId="{292515F5-2A52-42C4-A5E8-B00AFE1EDA2A}" sibTransId="{DA256069-90DA-4A97-A6AD-747A48633950}"/>
    <dgm:cxn modelId="{6BBFD689-7DE1-9D4C-9A9B-57A17A123777}" type="presOf" srcId="{2E3E741C-D59E-4077-94DD-5995A5ED6FD4}" destId="{4DBE6B7E-268B-184B-A2C9-18A2E142326F}" srcOrd="0" destOrd="1" presId="urn:microsoft.com/office/officeart/2005/8/layout/hList1"/>
    <dgm:cxn modelId="{72A239BE-0BB4-4C44-8068-C4CFDA654935}" type="presOf" srcId="{BA36BBBD-EDC5-44A1-B785-C0701F91D359}" destId="{7F11425A-F173-8845-B5BF-2ED25E2ABB15}" srcOrd="0" destOrd="0" presId="urn:microsoft.com/office/officeart/2005/8/layout/hList1"/>
    <dgm:cxn modelId="{C3F007D6-DB75-3744-8ABC-640E525565BD}" type="presOf" srcId="{A8FC4520-6309-478F-9990-FC859D48CAD4}" destId="{B5B07238-C36E-0343-A8B3-D840E0D1D64C}" srcOrd="0" destOrd="0" presId="urn:microsoft.com/office/officeart/2005/8/layout/hList1"/>
    <dgm:cxn modelId="{8E161EEF-6513-4DA0-AC68-40968AB028DB}" srcId="{A8FC4520-6309-478F-9990-FC859D48CAD4}" destId="{83D2A1A8-7A48-4963-8998-8FB0381C8FBD}" srcOrd="3" destOrd="0" parTransId="{5F0B31BB-25EF-4071-AE74-FB3F43804E21}" sibTransId="{856FE6C0-80A9-4996-A3FF-55C503AB01F9}"/>
    <dgm:cxn modelId="{509419F4-BBC1-4584-A733-8560FB1F7236}" srcId="{E7A9D5EE-669E-4659-AAF2-406774495C3F}" destId="{4769228B-E050-4FE3-A7FD-FF24AEAE93D9}" srcOrd="0" destOrd="0" parTransId="{369A7D00-2112-4C87-A491-94E2187F2043}" sibTransId="{C9DA633B-F12B-4D1A-90DD-D6236C2CBD3A}"/>
    <dgm:cxn modelId="{08CBA815-CAB1-4F4F-A51A-996DBCD3C102}" type="presParOf" srcId="{B5B07238-C36E-0343-A8B3-D840E0D1D64C}" destId="{40650281-7905-CD4C-9B30-933C2C9BCB22}" srcOrd="0" destOrd="0" presId="urn:microsoft.com/office/officeart/2005/8/layout/hList1"/>
    <dgm:cxn modelId="{14E1F658-F3DE-084D-9460-73473FB94CB3}" type="presParOf" srcId="{40650281-7905-CD4C-9B30-933C2C9BCB22}" destId="{DA957326-5BF3-BD43-A894-A2FC82A4C88F}" srcOrd="0" destOrd="0" presId="urn:microsoft.com/office/officeart/2005/8/layout/hList1"/>
    <dgm:cxn modelId="{3D1913A1-4B57-8D48-BD6E-0A5D1E614514}" type="presParOf" srcId="{40650281-7905-CD4C-9B30-933C2C9BCB22}" destId="{C11A452F-59E6-334A-BC67-BC6A77CC7232}" srcOrd="1" destOrd="0" presId="urn:microsoft.com/office/officeart/2005/8/layout/hList1"/>
    <dgm:cxn modelId="{44E2181E-060F-3545-A3F6-101EBD8887CF}" type="presParOf" srcId="{B5B07238-C36E-0343-A8B3-D840E0D1D64C}" destId="{7A0862F7-810B-0845-8614-F1206615C359}" srcOrd="1" destOrd="0" presId="urn:microsoft.com/office/officeart/2005/8/layout/hList1"/>
    <dgm:cxn modelId="{A177E8C0-D753-B142-852F-BA9ED77D277B}" type="presParOf" srcId="{B5B07238-C36E-0343-A8B3-D840E0D1D64C}" destId="{8CA55F23-5F04-CC45-97B1-90913488DF93}" srcOrd="2" destOrd="0" presId="urn:microsoft.com/office/officeart/2005/8/layout/hList1"/>
    <dgm:cxn modelId="{005B08AD-36A5-D144-910A-DDF632A453E0}" type="presParOf" srcId="{8CA55F23-5F04-CC45-97B1-90913488DF93}" destId="{358CDF34-4C46-4547-8008-96BAFD7E336F}" srcOrd="0" destOrd="0" presId="urn:microsoft.com/office/officeart/2005/8/layout/hList1"/>
    <dgm:cxn modelId="{63270297-139F-F745-B894-B208F7776868}" type="presParOf" srcId="{8CA55F23-5F04-CC45-97B1-90913488DF93}" destId="{7F11425A-F173-8845-B5BF-2ED25E2ABB15}" srcOrd="1" destOrd="0" presId="urn:microsoft.com/office/officeart/2005/8/layout/hList1"/>
    <dgm:cxn modelId="{4CBAF589-8862-DC4D-B5BF-12F113C2A1D3}" type="presParOf" srcId="{B5B07238-C36E-0343-A8B3-D840E0D1D64C}" destId="{5669C1EF-FBD3-4749-BEC0-5987E8D67A49}" srcOrd="3" destOrd="0" presId="urn:microsoft.com/office/officeart/2005/8/layout/hList1"/>
    <dgm:cxn modelId="{6E6D2C22-ED8C-3144-B409-2BCB7B14509E}" type="presParOf" srcId="{B5B07238-C36E-0343-A8B3-D840E0D1D64C}" destId="{74912F14-A02F-8B43-BAD3-5222F3967889}" srcOrd="4" destOrd="0" presId="urn:microsoft.com/office/officeart/2005/8/layout/hList1"/>
    <dgm:cxn modelId="{82E83884-9C71-B24D-A4AD-FF222E4E1AEF}" type="presParOf" srcId="{74912F14-A02F-8B43-BAD3-5222F3967889}" destId="{7DC30F59-92AC-DF47-81A6-61AB99CA7D34}" srcOrd="0" destOrd="0" presId="urn:microsoft.com/office/officeart/2005/8/layout/hList1"/>
    <dgm:cxn modelId="{C79D5397-8F3B-8144-A2D7-791B96EE2D62}" type="presParOf" srcId="{74912F14-A02F-8B43-BAD3-5222F3967889}" destId="{3607D247-EA90-784C-898E-DDC97D8C2ED4}" srcOrd="1" destOrd="0" presId="urn:microsoft.com/office/officeart/2005/8/layout/hList1"/>
    <dgm:cxn modelId="{87D48546-B12C-4A40-AF24-6AEE5091A6E4}" type="presParOf" srcId="{B5B07238-C36E-0343-A8B3-D840E0D1D64C}" destId="{B6CEBBDC-F032-D84E-8E64-381B0457271D}" srcOrd="5" destOrd="0" presId="urn:microsoft.com/office/officeart/2005/8/layout/hList1"/>
    <dgm:cxn modelId="{7E2C0CCC-6567-E448-B8D9-881B34BD5F96}" type="presParOf" srcId="{B5B07238-C36E-0343-A8B3-D840E0D1D64C}" destId="{A21751D2-44B7-2C4F-9D5C-826ED27C92CF}" srcOrd="6" destOrd="0" presId="urn:microsoft.com/office/officeart/2005/8/layout/hList1"/>
    <dgm:cxn modelId="{FA8D7C35-EFD0-704F-9A97-6243278234FF}" type="presParOf" srcId="{A21751D2-44B7-2C4F-9D5C-826ED27C92CF}" destId="{82D5EDF6-AD8E-0640-B873-BE363C169596}" srcOrd="0" destOrd="0" presId="urn:microsoft.com/office/officeart/2005/8/layout/hList1"/>
    <dgm:cxn modelId="{E00635AD-656F-B049-A8DD-C60AEBFD7C82}" type="presParOf" srcId="{A21751D2-44B7-2C4F-9D5C-826ED27C92CF}" destId="{4DBE6B7E-268B-184B-A2C9-18A2E142326F}"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8482758-0C05-4736-B6C5-8FA4369A429D}"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787BAA40-823C-4EAB-9B85-65A59B1D87CE}">
      <dgm:prSet/>
      <dgm:spPr/>
      <dgm:t>
        <a:bodyPr/>
        <a:lstStyle/>
        <a:p>
          <a:r>
            <a:rPr lang="en-US" dirty="0"/>
            <a:t>Peer Support</a:t>
          </a:r>
        </a:p>
      </dgm:t>
    </dgm:pt>
    <dgm:pt modelId="{6EC429EF-E597-49C4-88A5-F0FF7B4144D5}" type="parTrans" cxnId="{075D09DF-D0BD-4A7F-8BE0-A82A3B826E08}">
      <dgm:prSet/>
      <dgm:spPr/>
      <dgm:t>
        <a:bodyPr/>
        <a:lstStyle/>
        <a:p>
          <a:endParaRPr lang="en-US"/>
        </a:p>
      </dgm:t>
    </dgm:pt>
    <dgm:pt modelId="{C256E82E-CBC7-42DA-8E36-67CA7139A7EB}" type="sibTrans" cxnId="{075D09DF-D0BD-4A7F-8BE0-A82A3B826E08}">
      <dgm:prSet/>
      <dgm:spPr/>
      <dgm:t>
        <a:bodyPr/>
        <a:lstStyle/>
        <a:p>
          <a:endParaRPr lang="en-US"/>
        </a:p>
      </dgm:t>
    </dgm:pt>
    <dgm:pt modelId="{AB138560-4B05-46A0-B23B-870C58C9D0BA}">
      <dgm:prSet/>
      <dgm:spPr/>
      <dgm:t>
        <a:bodyPr/>
        <a:lstStyle/>
        <a:p>
          <a:r>
            <a:rPr lang="en-US" dirty="0"/>
            <a:t>Teaching navigation of systems</a:t>
          </a:r>
        </a:p>
      </dgm:t>
    </dgm:pt>
    <dgm:pt modelId="{8DB01CBA-4403-4395-BA4F-1C9C4F5EBDCE}" type="parTrans" cxnId="{C68F1B4F-C455-4FA5-B51A-268828E9A70E}">
      <dgm:prSet/>
      <dgm:spPr/>
      <dgm:t>
        <a:bodyPr/>
        <a:lstStyle/>
        <a:p>
          <a:endParaRPr lang="en-US"/>
        </a:p>
      </dgm:t>
    </dgm:pt>
    <dgm:pt modelId="{E9A70A24-B6D4-4500-8CDB-11FA8932935A}" type="sibTrans" cxnId="{C68F1B4F-C455-4FA5-B51A-268828E9A70E}">
      <dgm:prSet/>
      <dgm:spPr/>
      <dgm:t>
        <a:bodyPr/>
        <a:lstStyle/>
        <a:p>
          <a:endParaRPr lang="en-US"/>
        </a:p>
      </dgm:t>
    </dgm:pt>
    <dgm:pt modelId="{C6F37705-9E28-4C51-87C0-50709AF39C04}">
      <dgm:prSet/>
      <dgm:spPr/>
      <dgm:t>
        <a:bodyPr/>
        <a:lstStyle/>
        <a:p>
          <a:r>
            <a:rPr lang="en-US" dirty="0"/>
            <a:t>Building resources for the community</a:t>
          </a:r>
        </a:p>
      </dgm:t>
    </dgm:pt>
    <dgm:pt modelId="{2BFA5904-91CF-414E-A233-BBEC6E5F6501}" type="parTrans" cxnId="{2AA38DD6-D1F1-4063-AC6A-56CF67D1B959}">
      <dgm:prSet/>
      <dgm:spPr/>
      <dgm:t>
        <a:bodyPr/>
        <a:lstStyle/>
        <a:p>
          <a:endParaRPr lang="en-US"/>
        </a:p>
      </dgm:t>
    </dgm:pt>
    <dgm:pt modelId="{BE1398BE-985B-429C-BC21-4473FFFCB2CB}" type="sibTrans" cxnId="{2AA38DD6-D1F1-4063-AC6A-56CF67D1B959}">
      <dgm:prSet/>
      <dgm:spPr/>
      <dgm:t>
        <a:bodyPr/>
        <a:lstStyle/>
        <a:p>
          <a:endParaRPr lang="en-US"/>
        </a:p>
      </dgm:t>
    </dgm:pt>
    <dgm:pt modelId="{5BF8CF70-B3A6-40B5-BDD3-4F6E391B456F}">
      <dgm:prSet/>
      <dgm:spPr/>
      <dgm:t>
        <a:bodyPr/>
        <a:lstStyle/>
        <a:p>
          <a:r>
            <a:rPr lang="en-US" dirty="0"/>
            <a:t>Educating providers on culturally responsive care</a:t>
          </a:r>
        </a:p>
      </dgm:t>
    </dgm:pt>
    <dgm:pt modelId="{89891F0F-F7FD-41C1-A04A-9B6BB4DBF5B7}" type="parTrans" cxnId="{6D3FB6A6-C8A6-48ED-ADC3-496FC924270A}">
      <dgm:prSet/>
      <dgm:spPr/>
      <dgm:t>
        <a:bodyPr/>
        <a:lstStyle/>
        <a:p>
          <a:endParaRPr lang="en-US"/>
        </a:p>
      </dgm:t>
    </dgm:pt>
    <dgm:pt modelId="{BE1A64A0-5698-41E0-9F24-B250B4540E48}" type="sibTrans" cxnId="{6D3FB6A6-C8A6-48ED-ADC3-496FC924270A}">
      <dgm:prSet/>
      <dgm:spPr/>
      <dgm:t>
        <a:bodyPr/>
        <a:lstStyle/>
        <a:p>
          <a:endParaRPr lang="en-US"/>
        </a:p>
      </dgm:t>
    </dgm:pt>
    <dgm:pt modelId="{FFA919F3-8A86-4C59-9546-CBE9F5AD794A}">
      <dgm:prSet/>
      <dgm:spPr/>
      <dgm:t>
        <a:bodyPr/>
        <a:lstStyle/>
        <a:p>
          <a:r>
            <a:rPr lang="en-US" dirty="0"/>
            <a:t>Advocacy</a:t>
          </a:r>
        </a:p>
      </dgm:t>
    </dgm:pt>
    <dgm:pt modelId="{055FBABE-EAAB-48CE-9C77-8D5D9EA66841}" type="parTrans" cxnId="{EE704FA4-D5A6-472D-8EAF-CA0546909FF2}">
      <dgm:prSet/>
      <dgm:spPr/>
      <dgm:t>
        <a:bodyPr/>
        <a:lstStyle/>
        <a:p>
          <a:endParaRPr lang="en-US"/>
        </a:p>
      </dgm:t>
    </dgm:pt>
    <dgm:pt modelId="{5EDBC9C7-0D33-4110-AE02-A9B39F01FA82}" type="sibTrans" cxnId="{EE704FA4-D5A6-472D-8EAF-CA0546909FF2}">
      <dgm:prSet/>
      <dgm:spPr/>
      <dgm:t>
        <a:bodyPr/>
        <a:lstStyle/>
        <a:p>
          <a:endParaRPr lang="en-US"/>
        </a:p>
      </dgm:t>
    </dgm:pt>
    <dgm:pt modelId="{6A5FCFEA-4902-4201-9600-DD37F68E3F98}">
      <dgm:prSet/>
      <dgm:spPr/>
      <dgm:t>
        <a:bodyPr/>
        <a:lstStyle/>
        <a:p>
          <a:r>
            <a:rPr lang="en-US" dirty="0"/>
            <a:t>Tutoring</a:t>
          </a:r>
        </a:p>
      </dgm:t>
    </dgm:pt>
    <dgm:pt modelId="{8FD8ACFC-90BA-4451-B303-C1A7D816945F}" type="parTrans" cxnId="{A54758E2-4464-4C81-B8AF-48235A405D9E}">
      <dgm:prSet/>
      <dgm:spPr/>
      <dgm:t>
        <a:bodyPr/>
        <a:lstStyle/>
        <a:p>
          <a:endParaRPr lang="en-US"/>
        </a:p>
      </dgm:t>
    </dgm:pt>
    <dgm:pt modelId="{E93FA686-1DD4-4536-A2B1-585B18796EB4}" type="sibTrans" cxnId="{A54758E2-4464-4C81-B8AF-48235A405D9E}">
      <dgm:prSet/>
      <dgm:spPr/>
      <dgm:t>
        <a:bodyPr/>
        <a:lstStyle/>
        <a:p>
          <a:endParaRPr lang="en-US"/>
        </a:p>
      </dgm:t>
    </dgm:pt>
    <dgm:pt modelId="{5ADFF694-77EC-4B15-9A02-CDEC167421FF}">
      <dgm:prSet/>
      <dgm:spPr/>
      <dgm:t>
        <a:bodyPr/>
        <a:lstStyle/>
        <a:p>
          <a:r>
            <a:rPr lang="en-US" dirty="0"/>
            <a:t>Helping people access material resources</a:t>
          </a:r>
        </a:p>
      </dgm:t>
    </dgm:pt>
    <dgm:pt modelId="{11A295C8-9F30-4F65-853E-F120BF0497B4}" type="parTrans" cxnId="{083EDC9E-6AE0-4C84-8B13-929D5ACCFAB1}">
      <dgm:prSet/>
      <dgm:spPr/>
      <dgm:t>
        <a:bodyPr/>
        <a:lstStyle/>
        <a:p>
          <a:endParaRPr lang="en-US"/>
        </a:p>
      </dgm:t>
    </dgm:pt>
    <dgm:pt modelId="{8D8D02AF-E6BC-403D-A0D2-5392E0EE2F8E}" type="sibTrans" cxnId="{083EDC9E-6AE0-4C84-8B13-929D5ACCFAB1}">
      <dgm:prSet/>
      <dgm:spPr/>
      <dgm:t>
        <a:bodyPr/>
        <a:lstStyle/>
        <a:p>
          <a:endParaRPr lang="en-US"/>
        </a:p>
      </dgm:t>
    </dgm:pt>
    <dgm:pt modelId="{8A496951-67E4-471C-9C82-1473C591C5F7}">
      <dgm:prSet/>
      <dgm:spPr/>
      <dgm:t>
        <a:bodyPr/>
        <a:lstStyle/>
        <a:p>
          <a:r>
            <a:rPr lang="en-US" dirty="0"/>
            <a:t>Home set ups</a:t>
          </a:r>
        </a:p>
      </dgm:t>
    </dgm:pt>
    <dgm:pt modelId="{1678550A-40E3-409B-B652-07F370C50CFE}" type="parTrans" cxnId="{3BA1987F-DD53-42C9-A4C6-DA4D52C0FF9D}">
      <dgm:prSet/>
      <dgm:spPr/>
      <dgm:t>
        <a:bodyPr/>
        <a:lstStyle/>
        <a:p>
          <a:endParaRPr lang="en-US"/>
        </a:p>
      </dgm:t>
    </dgm:pt>
    <dgm:pt modelId="{51A7D2E9-C617-49F1-B678-E49194B97C6F}" type="sibTrans" cxnId="{3BA1987F-DD53-42C9-A4C6-DA4D52C0FF9D}">
      <dgm:prSet/>
      <dgm:spPr/>
      <dgm:t>
        <a:bodyPr/>
        <a:lstStyle/>
        <a:p>
          <a:endParaRPr lang="en-US"/>
        </a:p>
      </dgm:t>
    </dgm:pt>
    <dgm:pt modelId="{351C8CE2-D49A-4C4A-86C4-87EDDC14E983}">
      <dgm:prSet/>
      <dgm:spPr/>
      <dgm:t>
        <a:bodyPr/>
        <a:lstStyle/>
        <a:p>
          <a:r>
            <a:rPr lang="en-US" dirty="0"/>
            <a:t>Fundraising</a:t>
          </a:r>
        </a:p>
      </dgm:t>
    </dgm:pt>
    <dgm:pt modelId="{158F7445-D91B-46C2-A529-7CD56272F444}" type="parTrans" cxnId="{F3AC40E7-654A-42E5-BCEA-038847F5AE97}">
      <dgm:prSet/>
      <dgm:spPr/>
      <dgm:t>
        <a:bodyPr/>
        <a:lstStyle/>
        <a:p>
          <a:endParaRPr lang="en-US"/>
        </a:p>
      </dgm:t>
    </dgm:pt>
    <dgm:pt modelId="{8587BE2B-2D12-450C-8D86-942D09F86E54}" type="sibTrans" cxnId="{F3AC40E7-654A-42E5-BCEA-038847F5AE97}">
      <dgm:prSet/>
      <dgm:spPr/>
      <dgm:t>
        <a:bodyPr/>
        <a:lstStyle/>
        <a:p>
          <a:endParaRPr lang="en-US"/>
        </a:p>
      </dgm:t>
    </dgm:pt>
    <dgm:pt modelId="{403A4805-F7F0-8246-ADF2-73EB2B0E8FE5}" type="pres">
      <dgm:prSet presAssocID="{18482758-0C05-4736-B6C5-8FA4369A429D}" presName="vert0" presStyleCnt="0">
        <dgm:presLayoutVars>
          <dgm:dir/>
          <dgm:animOne val="branch"/>
          <dgm:animLvl val="lvl"/>
        </dgm:presLayoutVars>
      </dgm:prSet>
      <dgm:spPr/>
    </dgm:pt>
    <dgm:pt modelId="{51C717CF-8CE6-A948-8FF5-18DCF04A6AAD}" type="pres">
      <dgm:prSet presAssocID="{787BAA40-823C-4EAB-9B85-65A59B1D87CE}" presName="thickLine" presStyleLbl="alignNode1" presStyleIdx="0" presStyleCnt="9"/>
      <dgm:spPr/>
    </dgm:pt>
    <dgm:pt modelId="{E4846D40-8625-9F48-AF78-61CD8B53854E}" type="pres">
      <dgm:prSet presAssocID="{787BAA40-823C-4EAB-9B85-65A59B1D87CE}" presName="horz1" presStyleCnt="0"/>
      <dgm:spPr/>
    </dgm:pt>
    <dgm:pt modelId="{B877E3AC-48CC-C84F-AEE5-455219881437}" type="pres">
      <dgm:prSet presAssocID="{787BAA40-823C-4EAB-9B85-65A59B1D87CE}" presName="tx1" presStyleLbl="revTx" presStyleIdx="0" presStyleCnt="9"/>
      <dgm:spPr/>
    </dgm:pt>
    <dgm:pt modelId="{82CC3825-C31F-8B44-AE34-69085E85E648}" type="pres">
      <dgm:prSet presAssocID="{787BAA40-823C-4EAB-9B85-65A59B1D87CE}" presName="vert1" presStyleCnt="0"/>
      <dgm:spPr/>
    </dgm:pt>
    <dgm:pt modelId="{597574D7-0B32-1446-B681-DCD248BEF08A}" type="pres">
      <dgm:prSet presAssocID="{AB138560-4B05-46A0-B23B-870C58C9D0BA}" presName="thickLine" presStyleLbl="alignNode1" presStyleIdx="1" presStyleCnt="9"/>
      <dgm:spPr/>
    </dgm:pt>
    <dgm:pt modelId="{68E917D3-61A9-1C46-A6D3-065E9FB976DE}" type="pres">
      <dgm:prSet presAssocID="{AB138560-4B05-46A0-B23B-870C58C9D0BA}" presName="horz1" presStyleCnt="0"/>
      <dgm:spPr/>
    </dgm:pt>
    <dgm:pt modelId="{37A4E216-1502-D544-A7D9-7EB02CFC4623}" type="pres">
      <dgm:prSet presAssocID="{AB138560-4B05-46A0-B23B-870C58C9D0BA}" presName="tx1" presStyleLbl="revTx" presStyleIdx="1" presStyleCnt="9"/>
      <dgm:spPr/>
    </dgm:pt>
    <dgm:pt modelId="{30ECAD8A-4608-8446-8416-47D1592D0BB2}" type="pres">
      <dgm:prSet presAssocID="{AB138560-4B05-46A0-B23B-870C58C9D0BA}" presName="vert1" presStyleCnt="0"/>
      <dgm:spPr/>
    </dgm:pt>
    <dgm:pt modelId="{60BD56A1-5285-1C48-8387-595DBB659108}" type="pres">
      <dgm:prSet presAssocID="{C6F37705-9E28-4C51-87C0-50709AF39C04}" presName="thickLine" presStyleLbl="alignNode1" presStyleIdx="2" presStyleCnt="9"/>
      <dgm:spPr/>
    </dgm:pt>
    <dgm:pt modelId="{749E6529-2A2F-A544-B3C5-CCEF738E2239}" type="pres">
      <dgm:prSet presAssocID="{C6F37705-9E28-4C51-87C0-50709AF39C04}" presName="horz1" presStyleCnt="0"/>
      <dgm:spPr/>
    </dgm:pt>
    <dgm:pt modelId="{F45E4C19-027E-EE4B-940D-6757FCEDE096}" type="pres">
      <dgm:prSet presAssocID="{C6F37705-9E28-4C51-87C0-50709AF39C04}" presName="tx1" presStyleLbl="revTx" presStyleIdx="2" presStyleCnt="9"/>
      <dgm:spPr/>
    </dgm:pt>
    <dgm:pt modelId="{E2B2D104-004C-8C46-95C9-60938B6109AE}" type="pres">
      <dgm:prSet presAssocID="{C6F37705-9E28-4C51-87C0-50709AF39C04}" presName="vert1" presStyleCnt="0"/>
      <dgm:spPr/>
    </dgm:pt>
    <dgm:pt modelId="{EA0C7235-8F7A-E846-8C75-33D7B6B2FEA1}" type="pres">
      <dgm:prSet presAssocID="{5BF8CF70-B3A6-40B5-BDD3-4F6E391B456F}" presName="thickLine" presStyleLbl="alignNode1" presStyleIdx="3" presStyleCnt="9"/>
      <dgm:spPr/>
    </dgm:pt>
    <dgm:pt modelId="{71AAAAF4-F5B6-1E41-8F5B-C990FDED7AE2}" type="pres">
      <dgm:prSet presAssocID="{5BF8CF70-B3A6-40B5-BDD3-4F6E391B456F}" presName="horz1" presStyleCnt="0"/>
      <dgm:spPr/>
    </dgm:pt>
    <dgm:pt modelId="{19BB1A47-51F2-D84B-B228-36A20BF7F7E1}" type="pres">
      <dgm:prSet presAssocID="{5BF8CF70-B3A6-40B5-BDD3-4F6E391B456F}" presName="tx1" presStyleLbl="revTx" presStyleIdx="3" presStyleCnt="9"/>
      <dgm:spPr/>
    </dgm:pt>
    <dgm:pt modelId="{0B353101-4A2E-B148-837C-12BF42AB9139}" type="pres">
      <dgm:prSet presAssocID="{5BF8CF70-B3A6-40B5-BDD3-4F6E391B456F}" presName="vert1" presStyleCnt="0"/>
      <dgm:spPr/>
    </dgm:pt>
    <dgm:pt modelId="{197CC59E-8587-A846-A114-A3F9F70F8E4F}" type="pres">
      <dgm:prSet presAssocID="{FFA919F3-8A86-4C59-9546-CBE9F5AD794A}" presName="thickLine" presStyleLbl="alignNode1" presStyleIdx="4" presStyleCnt="9"/>
      <dgm:spPr/>
    </dgm:pt>
    <dgm:pt modelId="{AAEB4D6D-A2E7-3C4A-A387-02FD4EF49A7D}" type="pres">
      <dgm:prSet presAssocID="{FFA919F3-8A86-4C59-9546-CBE9F5AD794A}" presName="horz1" presStyleCnt="0"/>
      <dgm:spPr/>
    </dgm:pt>
    <dgm:pt modelId="{6FCAEA84-FD73-044D-87A6-E7DB9A819F82}" type="pres">
      <dgm:prSet presAssocID="{FFA919F3-8A86-4C59-9546-CBE9F5AD794A}" presName="tx1" presStyleLbl="revTx" presStyleIdx="4" presStyleCnt="9"/>
      <dgm:spPr/>
    </dgm:pt>
    <dgm:pt modelId="{CC38D85E-2FAF-574B-9AFE-52A0FC95B10D}" type="pres">
      <dgm:prSet presAssocID="{FFA919F3-8A86-4C59-9546-CBE9F5AD794A}" presName="vert1" presStyleCnt="0"/>
      <dgm:spPr/>
    </dgm:pt>
    <dgm:pt modelId="{9612F649-A177-B54B-8062-BABC2F1938D2}" type="pres">
      <dgm:prSet presAssocID="{6A5FCFEA-4902-4201-9600-DD37F68E3F98}" presName="thickLine" presStyleLbl="alignNode1" presStyleIdx="5" presStyleCnt="9"/>
      <dgm:spPr/>
    </dgm:pt>
    <dgm:pt modelId="{FAC3A6AF-F147-EE40-93AB-0EB838370766}" type="pres">
      <dgm:prSet presAssocID="{6A5FCFEA-4902-4201-9600-DD37F68E3F98}" presName="horz1" presStyleCnt="0"/>
      <dgm:spPr/>
    </dgm:pt>
    <dgm:pt modelId="{5D99B5B6-66D0-484F-A224-EF6321C1124F}" type="pres">
      <dgm:prSet presAssocID="{6A5FCFEA-4902-4201-9600-DD37F68E3F98}" presName="tx1" presStyleLbl="revTx" presStyleIdx="5" presStyleCnt="9"/>
      <dgm:spPr/>
    </dgm:pt>
    <dgm:pt modelId="{9F29D119-0E7B-434C-A363-6A1382A3F2A4}" type="pres">
      <dgm:prSet presAssocID="{6A5FCFEA-4902-4201-9600-DD37F68E3F98}" presName="vert1" presStyleCnt="0"/>
      <dgm:spPr/>
    </dgm:pt>
    <dgm:pt modelId="{43FB4AD0-6611-4659-9C48-09EEF5E4088D}" type="pres">
      <dgm:prSet presAssocID="{5ADFF694-77EC-4B15-9A02-CDEC167421FF}" presName="thickLine" presStyleLbl="alignNode1" presStyleIdx="6" presStyleCnt="9"/>
      <dgm:spPr/>
    </dgm:pt>
    <dgm:pt modelId="{E98397E7-6860-4096-8B13-AB02DDE6313D}" type="pres">
      <dgm:prSet presAssocID="{5ADFF694-77EC-4B15-9A02-CDEC167421FF}" presName="horz1" presStyleCnt="0"/>
      <dgm:spPr/>
    </dgm:pt>
    <dgm:pt modelId="{7D1AFA8F-CE27-44E0-8688-B1C1E7B47F18}" type="pres">
      <dgm:prSet presAssocID="{5ADFF694-77EC-4B15-9A02-CDEC167421FF}" presName="tx1" presStyleLbl="revTx" presStyleIdx="6" presStyleCnt="9"/>
      <dgm:spPr/>
    </dgm:pt>
    <dgm:pt modelId="{B4CD12B1-EBE5-424A-B0B6-345770804464}" type="pres">
      <dgm:prSet presAssocID="{5ADFF694-77EC-4B15-9A02-CDEC167421FF}" presName="vert1" presStyleCnt="0"/>
      <dgm:spPr/>
    </dgm:pt>
    <dgm:pt modelId="{19767602-1835-49CD-B283-4DA1A4311A70}" type="pres">
      <dgm:prSet presAssocID="{8A496951-67E4-471C-9C82-1473C591C5F7}" presName="thickLine" presStyleLbl="alignNode1" presStyleIdx="7" presStyleCnt="9"/>
      <dgm:spPr/>
    </dgm:pt>
    <dgm:pt modelId="{CF956C3D-FE82-453C-9D49-ECED1F21296F}" type="pres">
      <dgm:prSet presAssocID="{8A496951-67E4-471C-9C82-1473C591C5F7}" presName="horz1" presStyleCnt="0"/>
      <dgm:spPr/>
    </dgm:pt>
    <dgm:pt modelId="{8DEC21CB-6135-48B4-AE98-3E1E26147355}" type="pres">
      <dgm:prSet presAssocID="{8A496951-67E4-471C-9C82-1473C591C5F7}" presName="tx1" presStyleLbl="revTx" presStyleIdx="7" presStyleCnt="9"/>
      <dgm:spPr/>
    </dgm:pt>
    <dgm:pt modelId="{8ED53223-2CD3-49DA-811A-FD51850E3B07}" type="pres">
      <dgm:prSet presAssocID="{8A496951-67E4-471C-9C82-1473C591C5F7}" presName="vert1" presStyleCnt="0"/>
      <dgm:spPr/>
    </dgm:pt>
    <dgm:pt modelId="{0B598F5A-3F5C-4D7C-A077-F7D7CD5229C3}" type="pres">
      <dgm:prSet presAssocID="{351C8CE2-D49A-4C4A-86C4-87EDDC14E983}" presName="thickLine" presStyleLbl="alignNode1" presStyleIdx="8" presStyleCnt="9"/>
      <dgm:spPr/>
    </dgm:pt>
    <dgm:pt modelId="{4442C0E0-37AD-4090-A5F7-967F54A5D63C}" type="pres">
      <dgm:prSet presAssocID="{351C8CE2-D49A-4C4A-86C4-87EDDC14E983}" presName="horz1" presStyleCnt="0"/>
      <dgm:spPr/>
    </dgm:pt>
    <dgm:pt modelId="{3931F3D9-22B9-48FE-96CE-7BF1E21C8239}" type="pres">
      <dgm:prSet presAssocID="{351C8CE2-D49A-4C4A-86C4-87EDDC14E983}" presName="tx1" presStyleLbl="revTx" presStyleIdx="8" presStyleCnt="9"/>
      <dgm:spPr/>
    </dgm:pt>
    <dgm:pt modelId="{D70F8F9A-2578-4A5D-B139-26FCE4DC3CE0}" type="pres">
      <dgm:prSet presAssocID="{351C8CE2-D49A-4C4A-86C4-87EDDC14E983}" presName="vert1" presStyleCnt="0"/>
      <dgm:spPr/>
    </dgm:pt>
  </dgm:ptLst>
  <dgm:cxnLst>
    <dgm:cxn modelId="{F7617209-609E-4118-9F9B-24F6F2BF6703}" type="presOf" srcId="{8A496951-67E4-471C-9C82-1473C591C5F7}" destId="{8DEC21CB-6135-48B4-AE98-3E1E26147355}" srcOrd="0" destOrd="0" presId="urn:microsoft.com/office/officeart/2008/layout/LinedList"/>
    <dgm:cxn modelId="{78E5050B-FFF8-824B-A5CC-75C7EA6B1EDC}" type="presOf" srcId="{C6F37705-9E28-4C51-87C0-50709AF39C04}" destId="{F45E4C19-027E-EE4B-940D-6757FCEDE096}" srcOrd="0" destOrd="0" presId="urn:microsoft.com/office/officeart/2008/layout/LinedList"/>
    <dgm:cxn modelId="{2BD2AA11-978B-4B4F-97CF-EDF05AA4EC1F}" type="presOf" srcId="{AB138560-4B05-46A0-B23B-870C58C9D0BA}" destId="{37A4E216-1502-D544-A7D9-7EB02CFC4623}" srcOrd="0" destOrd="0" presId="urn:microsoft.com/office/officeart/2008/layout/LinedList"/>
    <dgm:cxn modelId="{E90B522B-D49B-4061-997C-9867ABBD256F}" type="presOf" srcId="{351C8CE2-D49A-4C4A-86C4-87EDDC14E983}" destId="{3931F3D9-22B9-48FE-96CE-7BF1E21C8239}" srcOrd="0" destOrd="0" presId="urn:microsoft.com/office/officeart/2008/layout/LinedList"/>
    <dgm:cxn modelId="{62DB3A33-B499-234C-810F-04D811AE2B87}" type="presOf" srcId="{5BF8CF70-B3A6-40B5-BDD3-4F6E391B456F}" destId="{19BB1A47-51F2-D84B-B228-36A20BF7F7E1}" srcOrd="0" destOrd="0" presId="urn:microsoft.com/office/officeart/2008/layout/LinedList"/>
    <dgm:cxn modelId="{DAFD6E3F-DA8A-B644-814D-8CDE59C439D3}" type="presOf" srcId="{787BAA40-823C-4EAB-9B85-65A59B1D87CE}" destId="{B877E3AC-48CC-C84F-AEE5-455219881437}" srcOrd="0" destOrd="0" presId="urn:microsoft.com/office/officeart/2008/layout/LinedList"/>
    <dgm:cxn modelId="{C68F1B4F-C455-4FA5-B51A-268828E9A70E}" srcId="{18482758-0C05-4736-B6C5-8FA4369A429D}" destId="{AB138560-4B05-46A0-B23B-870C58C9D0BA}" srcOrd="1" destOrd="0" parTransId="{8DB01CBA-4403-4395-BA4F-1C9C4F5EBDCE}" sibTransId="{E9A70A24-B6D4-4500-8CDB-11FA8932935A}"/>
    <dgm:cxn modelId="{3BA1987F-DD53-42C9-A4C6-DA4D52C0FF9D}" srcId="{18482758-0C05-4736-B6C5-8FA4369A429D}" destId="{8A496951-67E4-471C-9C82-1473C591C5F7}" srcOrd="7" destOrd="0" parTransId="{1678550A-40E3-409B-B652-07F370C50CFE}" sibTransId="{51A7D2E9-C617-49F1-B678-E49194B97C6F}"/>
    <dgm:cxn modelId="{115BA182-9A4B-D64C-8924-86B72A89724A}" type="presOf" srcId="{18482758-0C05-4736-B6C5-8FA4369A429D}" destId="{403A4805-F7F0-8246-ADF2-73EB2B0E8FE5}" srcOrd="0" destOrd="0" presId="urn:microsoft.com/office/officeart/2008/layout/LinedList"/>
    <dgm:cxn modelId="{B2791190-0F8A-CC48-B242-193C4D18BD88}" type="presOf" srcId="{FFA919F3-8A86-4C59-9546-CBE9F5AD794A}" destId="{6FCAEA84-FD73-044D-87A6-E7DB9A819F82}" srcOrd="0" destOrd="0" presId="urn:microsoft.com/office/officeart/2008/layout/LinedList"/>
    <dgm:cxn modelId="{083EDC9E-6AE0-4C84-8B13-929D5ACCFAB1}" srcId="{18482758-0C05-4736-B6C5-8FA4369A429D}" destId="{5ADFF694-77EC-4B15-9A02-CDEC167421FF}" srcOrd="6" destOrd="0" parTransId="{11A295C8-9F30-4F65-853E-F120BF0497B4}" sibTransId="{8D8D02AF-E6BC-403D-A0D2-5392E0EE2F8E}"/>
    <dgm:cxn modelId="{EE704FA4-D5A6-472D-8EAF-CA0546909FF2}" srcId="{18482758-0C05-4736-B6C5-8FA4369A429D}" destId="{FFA919F3-8A86-4C59-9546-CBE9F5AD794A}" srcOrd="4" destOrd="0" parTransId="{055FBABE-EAAB-48CE-9C77-8D5D9EA66841}" sibTransId="{5EDBC9C7-0D33-4110-AE02-A9B39F01FA82}"/>
    <dgm:cxn modelId="{6D3FB6A6-C8A6-48ED-ADC3-496FC924270A}" srcId="{18482758-0C05-4736-B6C5-8FA4369A429D}" destId="{5BF8CF70-B3A6-40B5-BDD3-4F6E391B456F}" srcOrd="3" destOrd="0" parTransId="{89891F0F-F7FD-41C1-A04A-9B6BB4DBF5B7}" sibTransId="{BE1A64A0-5698-41E0-9F24-B250B4540E48}"/>
    <dgm:cxn modelId="{2AA38DD6-D1F1-4063-AC6A-56CF67D1B959}" srcId="{18482758-0C05-4736-B6C5-8FA4369A429D}" destId="{C6F37705-9E28-4C51-87C0-50709AF39C04}" srcOrd="2" destOrd="0" parTransId="{2BFA5904-91CF-414E-A233-BBEC6E5F6501}" sibTransId="{BE1398BE-985B-429C-BC21-4473FFFCB2CB}"/>
    <dgm:cxn modelId="{075D09DF-D0BD-4A7F-8BE0-A82A3B826E08}" srcId="{18482758-0C05-4736-B6C5-8FA4369A429D}" destId="{787BAA40-823C-4EAB-9B85-65A59B1D87CE}" srcOrd="0" destOrd="0" parTransId="{6EC429EF-E597-49C4-88A5-F0FF7B4144D5}" sibTransId="{C256E82E-CBC7-42DA-8E36-67CA7139A7EB}"/>
    <dgm:cxn modelId="{A54758E2-4464-4C81-B8AF-48235A405D9E}" srcId="{18482758-0C05-4736-B6C5-8FA4369A429D}" destId="{6A5FCFEA-4902-4201-9600-DD37F68E3F98}" srcOrd="5" destOrd="0" parTransId="{8FD8ACFC-90BA-4451-B303-C1A7D816945F}" sibTransId="{E93FA686-1DD4-4536-A2B1-585B18796EB4}"/>
    <dgm:cxn modelId="{F3AC40E7-654A-42E5-BCEA-038847F5AE97}" srcId="{18482758-0C05-4736-B6C5-8FA4369A429D}" destId="{351C8CE2-D49A-4C4A-86C4-87EDDC14E983}" srcOrd="8" destOrd="0" parTransId="{158F7445-D91B-46C2-A529-7CD56272F444}" sibTransId="{8587BE2B-2D12-450C-8D86-942D09F86E54}"/>
    <dgm:cxn modelId="{1A26F9EA-62BD-4260-A8CB-DC11B2B02BF0}" type="presOf" srcId="{5ADFF694-77EC-4B15-9A02-CDEC167421FF}" destId="{7D1AFA8F-CE27-44E0-8688-B1C1E7B47F18}" srcOrd="0" destOrd="0" presId="urn:microsoft.com/office/officeart/2008/layout/LinedList"/>
    <dgm:cxn modelId="{D59BFBEF-50CD-1D45-8234-A7E52DC18F61}" type="presOf" srcId="{6A5FCFEA-4902-4201-9600-DD37F68E3F98}" destId="{5D99B5B6-66D0-484F-A224-EF6321C1124F}" srcOrd="0" destOrd="0" presId="urn:microsoft.com/office/officeart/2008/layout/LinedList"/>
    <dgm:cxn modelId="{462C58C7-B9B6-C44D-87B5-8FB314B2BF31}" type="presParOf" srcId="{403A4805-F7F0-8246-ADF2-73EB2B0E8FE5}" destId="{51C717CF-8CE6-A948-8FF5-18DCF04A6AAD}" srcOrd="0" destOrd="0" presId="urn:microsoft.com/office/officeart/2008/layout/LinedList"/>
    <dgm:cxn modelId="{BC8B2069-A505-684E-B296-BAC1C13AF504}" type="presParOf" srcId="{403A4805-F7F0-8246-ADF2-73EB2B0E8FE5}" destId="{E4846D40-8625-9F48-AF78-61CD8B53854E}" srcOrd="1" destOrd="0" presId="urn:microsoft.com/office/officeart/2008/layout/LinedList"/>
    <dgm:cxn modelId="{0C4D49EA-0D79-7D4A-A9E8-D85368BED8C2}" type="presParOf" srcId="{E4846D40-8625-9F48-AF78-61CD8B53854E}" destId="{B877E3AC-48CC-C84F-AEE5-455219881437}" srcOrd="0" destOrd="0" presId="urn:microsoft.com/office/officeart/2008/layout/LinedList"/>
    <dgm:cxn modelId="{DD824E16-C8A9-F744-8748-C6FE8B7F0FCE}" type="presParOf" srcId="{E4846D40-8625-9F48-AF78-61CD8B53854E}" destId="{82CC3825-C31F-8B44-AE34-69085E85E648}" srcOrd="1" destOrd="0" presId="urn:microsoft.com/office/officeart/2008/layout/LinedList"/>
    <dgm:cxn modelId="{EBE33971-31A8-384B-8637-B6F7A361A60D}" type="presParOf" srcId="{403A4805-F7F0-8246-ADF2-73EB2B0E8FE5}" destId="{597574D7-0B32-1446-B681-DCD248BEF08A}" srcOrd="2" destOrd="0" presId="urn:microsoft.com/office/officeart/2008/layout/LinedList"/>
    <dgm:cxn modelId="{7945FBD9-3F88-E445-BE32-6C6F553FA36A}" type="presParOf" srcId="{403A4805-F7F0-8246-ADF2-73EB2B0E8FE5}" destId="{68E917D3-61A9-1C46-A6D3-065E9FB976DE}" srcOrd="3" destOrd="0" presId="urn:microsoft.com/office/officeart/2008/layout/LinedList"/>
    <dgm:cxn modelId="{E0765CA2-E20F-F349-A9CC-6A23E4D23A6B}" type="presParOf" srcId="{68E917D3-61A9-1C46-A6D3-065E9FB976DE}" destId="{37A4E216-1502-D544-A7D9-7EB02CFC4623}" srcOrd="0" destOrd="0" presId="urn:microsoft.com/office/officeart/2008/layout/LinedList"/>
    <dgm:cxn modelId="{F0C46C01-8694-4545-856D-D5B90D261922}" type="presParOf" srcId="{68E917D3-61A9-1C46-A6D3-065E9FB976DE}" destId="{30ECAD8A-4608-8446-8416-47D1592D0BB2}" srcOrd="1" destOrd="0" presId="urn:microsoft.com/office/officeart/2008/layout/LinedList"/>
    <dgm:cxn modelId="{C4581576-0675-0C40-8479-4A224853C4ED}" type="presParOf" srcId="{403A4805-F7F0-8246-ADF2-73EB2B0E8FE5}" destId="{60BD56A1-5285-1C48-8387-595DBB659108}" srcOrd="4" destOrd="0" presId="urn:microsoft.com/office/officeart/2008/layout/LinedList"/>
    <dgm:cxn modelId="{9D33D851-B8BE-C944-A1B3-17C080C3FBE2}" type="presParOf" srcId="{403A4805-F7F0-8246-ADF2-73EB2B0E8FE5}" destId="{749E6529-2A2F-A544-B3C5-CCEF738E2239}" srcOrd="5" destOrd="0" presId="urn:microsoft.com/office/officeart/2008/layout/LinedList"/>
    <dgm:cxn modelId="{5208D5C3-79FB-ED4C-A9DE-7397079B5BCD}" type="presParOf" srcId="{749E6529-2A2F-A544-B3C5-CCEF738E2239}" destId="{F45E4C19-027E-EE4B-940D-6757FCEDE096}" srcOrd="0" destOrd="0" presId="urn:microsoft.com/office/officeart/2008/layout/LinedList"/>
    <dgm:cxn modelId="{48B62A19-DB20-3344-920A-1BD47095F4F3}" type="presParOf" srcId="{749E6529-2A2F-A544-B3C5-CCEF738E2239}" destId="{E2B2D104-004C-8C46-95C9-60938B6109AE}" srcOrd="1" destOrd="0" presId="urn:microsoft.com/office/officeart/2008/layout/LinedList"/>
    <dgm:cxn modelId="{954022F7-C61F-E748-A31F-10A0A90621E7}" type="presParOf" srcId="{403A4805-F7F0-8246-ADF2-73EB2B0E8FE5}" destId="{EA0C7235-8F7A-E846-8C75-33D7B6B2FEA1}" srcOrd="6" destOrd="0" presId="urn:microsoft.com/office/officeart/2008/layout/LinedList"/>
    <dgm:cxn modelId="{B77BD130-8D84-9A44-ABBD-01CF48005EF5}" type="presParOf" srcId="{403A4805-F7F0-8246-ADF2-73EB2B0E8FE5}" destId="{71AAAAF4-F5B6-1E41-8F5B-C990FDED7AE2}" srcOrd="7" destOrd="0" presId="urn:microsoft.com/office/officeart/2008/layout/LinedList"/>
    <dgm:cxn modelId="{78822881-3588-D84D-9A42-2A516888AE2D}" type="presParOf" srcId="{71AAAAF4-F5B6-1E41-8F5B-C990FDED7AE2}" destId="{19BB1A47-51F2-D84B-B228-36A20BF7F7E1}" srcOrd="0" destOrd="0" presId="urn:microsoft.com/office/officeart/2008/layout/LinedList"/>
    <dgm:cxn modelId="{C5F6BD21-39F5-924D-8766-E913E98ABC37}" type="presParOf" srcId="{71AAAAF4-F5B6-1E41-8F5B-C990FDED7AE2}" destId="{0B353101-4A2E-B148-837C-12BF42AB9139}" srcOrd="1" destOrd="0" presId="urn:microsoft.com/office/officeart/2008/layout/LinedList"/>
    <dgm:cxn modelId="{A467CC44-5F83-6643-8D12-A83455D4FA21}" type="presParOf" srcId="{403A4805-F7F0-8246-ADF2-73EB2B0E8FE5}" destId="{197CC59E-8587-A846-A114-A3F9F70F8E4F}" srcOrd="8" destOrd="0" presId="urn:microsoft.com/office/officeart/2008/layout/LinedList"/>
    <dgm:cxn modelId="{AE1AF007-6C08-BB4F-97B4-4F94D54C45EE}" type="presParOf" srcId="{403A4805-F7F0-8246-ADF2-73EB2B0E8FE5}" destId="{AAEB4D6D-A2E7-3C4A-A387-02FD4EF49A7D}" srcOrd="9" destOrd="0" presId="urn:microsoft.com/office/officeart/2008/layout/LinedList"/>
    <dgm:cxn modelId="{7E2D964A-A786-D848-AB84-7A2B60943C3F}" type="presParOf" srcId="{AAEB4D6D-A2E7-3C4A-A387-02FD4EF49A7D}" destId="{6FCAEA84-FD73-044D-87A6-E7DB9A819F82}" srcOrd="0" destOrd="0" presId="urn:microsoft.com/office/officeart/2008/layout/LinedList"/>
    <dgm:cxn modelId="{9A3CF0C6-ED51-C04B-8262-36DD134CB9D8}" type="presParOf" srcId="{AAEB4D6D-A2E7-3C4A-A387-02FD4EF49A7D}" destId="{CC38D85E-2FAF-574B-9AFE-52A0FC95B10D}" srcOrd="1" destOrd="0" presId="urn:microsoft.com/office/officeart/2008/layout/LinedList"/>
    <dgm:cxn modelId="{14C38968-B501-9644-9B02-D6E8997D77A0}" type="presParOf" srcId="{403A4805-F7F0-8246-ADF2-73EB2B0E8FE5}" destId="{9612F649-A177-B54B-8062-BABC2F1938D2}" srcOrd="10" destOrd="0" presId="urn:microsoft.com/office/officeart/2008/layout/LinedList"/>
    <dgm:cxn modelId="{DDC57FBC-FBD5-1044-99B8-D3B092CFAEA1}" type="presParOf" srcId="{403A4805-F7F0-8246-ADF2-73EB2B0E8FE5}" destId="{FAC3A6AF-F147-EE40-93AB-0EB838370766}" srcOrd="11" destOrd="0" presId="urn:microsoft.com/office/officeart/2008/layout/LinedList"/>
    <dgm:cxn modelId="{8DB73BE6-2382-684D-959E-73DC52FF4AE3}" type="presParOf" srcId="{FAC3A6AF-F147-EE40-93AB-0EB838370766}" destId="{5D99B5B6-66D0-484F-A224-EF6321C1124F}" srcOrd="0" destOrd="0" presId="urn:microsoft.com/office/officeart/2008/layout/LinedList"/>
    <dgm:cxn modelId="{833000C3-57E6-074E-8CC3-0F532793DD50}" type="presParOf" srcId="{FAC3A6AF-F147-EE40-93AB-0EB838370766}" destId="{9F29D119-0E7B-434C-A363-6A1382A3F2A4}" srcOrd="1" destOrd="0" presId="urn:microsoft.com/office/officeart/2008/layout/LinedList"/>
    <dgm:cxn modelId="{175BB423-2081-487B-8804-2D1C598B6438}" type="presParOf" srcId="{403A4805-F7F0-8246-ADF2-73EB2B0E8FE5}" destId="{43FB4AD0-6611-4659-9C48-09EEF5E4088D}" srcOrd="12" destOrd="0" presId="urn:microsoft.com/office/officeart/2008/layout/LinedList"/>
    <dgm:cxn modelId="{46BA61DD-AB7C-4F70-B952-6B885F67C0AB}" type="presParOf" srcId="{403A4805-F7F0-8246-ADF2-73EB2B0E8FE5}" destId="{E98397E7-6860-4096-8B13-AB02DDE6313D}" srcOrd="13" destOrd="0" presId="urn:microsoft.com/office/officeart/2008/layout/LinedList"/>
    <dgm:cxn modelId="{16DDA006-9A00-4C7C-BEC8-B00C38F487F8}" type="presParOf" srcId="{E98397E7-6860-4096-8B13-AB02DDE6313D}" destId="{7D1AFA8F-CE27-44E0-8688-B1C1E7B47F18}" srcOrd="0" destOrd="0" presId="urn:microsoft.com/office/officeart/2008/layout/LinedList"/>
    <dgm:cxn modelId="{CFC0D12D-0C72-4A37-A83B-0C6E9CEEC006}" type="presParOf" srcId="{E98397E7-6860-4096-8B13-AB02DDE6313D}" destId="{B4CD12B1-EBE5-424A-B0B6-345770804464}" srcOrd="1" destOrd="0" presId="urn:microsoft.com/office/officeart/2008/layout/LinedList"/>
    <dgm:cxn modelId="{96B8809C-DC78-4BF5-9934-8611FAD4FA5B}" type="presParOf" srcId="{403A4805-F7F0-8246-ADF2-73EB2B0E8FE5}" destId="{19767602-1835-49CD-B283-4DA1A4311A70}" srcOrd="14" destOrd="0" presId="urn:microsoft.com/office/officeart/2008/layout/LinedList"/>
    <dgm:cxn modelId="{2FB2F1AA-7390-496D-9478-6591BBC5CF61}" type="presParOf" srcId="{403A4805-F7F0-8246-ADF2-73EB2B0E8FE5}" destId="{CF956C3D-FE82-453C-9D49-ECED1F21296F}" srcOrd="15" destOrd="0" presId="urn:microsoft.com/office/officeart/2008/layout/LinedList"/>
    <dgm:cxn modelId="{452F67C5-8A01-4475-9675-ED8882007F65}" type="presParOf" srcId="{CF956C3D-FE82-453C-9D49-ECED1F21296F}" destId="{8DEC21CB-6135-48B4-AE98-3E1E26147355}" srcOrd="0" destOrd="0" presId="urn:microsoft.com/office/officeart/2008/layout/LinedList"/>
    <dgm:cxn modelId="{BF456BD8-06E7-4405-A798-CF154E18FD54}" type="presParOf" srcId="{CF956C3D-FE82-453C-9D49-ECED1F21296F}" destId="{8ED53223-2CD3-49DA-811A-FD51850E3B07}" srcOrd="1" destOrd="0" presId="urn:microsoft.com/office/officeart/2008/layout/LinedList"/>
    <dgm:cxn modelId="{C2C0920C-DE98-4DC2-9362-42694D9EC5A4}" type="presParOf" srcId="{403A4805-F7F0-8246-ADF2-73EB2B0E8FE5}" destId="{0B598F5A-3F5C-4D7C-A077-F7D7CD5229C3}" srcOrd="16" destOrd="0" presId="urn:microsoft.com/office/officeart/2008/layout/LinedList"/>
    <dgm:cxn modelId="{EE9ECE7F-5FB3-4976-B45A-6040E8FA58CA}" type="presParOf" srcId="{403A4805-F7F0-8246-ADF2-73EB2B0E8FE5}" destId="{4442C0E0-37AD-4090-A5F7-967F54A5D63C}" srcOrd="17" destOrd="0" presId="urn:microsoft.com/office/officeart/2008/layout/LinedList"/>
    <dgm:cxn modelId="{A64FDDA0-58AB-4FB4-9131-45D97695397B}" type="presParOf" srcId="{4442C0E0-37AD-4090-A5F7-967F54A5D63C}" destId="{3931F3D9-22B9-48FE-96CE-7BF1E21C8239}" srcOrd="0" destOrd="0" presId="urn:microsoft.com/office/officeart/2008/layout/LinedList"/>
    <dgm:cxn modelId="{F3AC766B-CA77-4A8E-B82F-F289146F6693}" type="presParOf" srcId="{4442C0E0-37AD-4090-A5F7-967F54A5D63C}" destId="{D70F8F9A-2578-4A5D-B139-26FCE4DC3CE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3833DE8-136B-4573-BCA8-2C2CE68E7FB9}"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en-US"/>
        </a:p>
      </dgm:t>
    </dgm:pt>
    <dgm:pt modelId="{2528F571-0758-4532-8A9C-4CF817BC4D9D}">
      <dgm:prSet phldrT="[Text]"/>
      <dgm:spPr/>
      <dgm:t>
        <a:bodyPr/>
        <a:lstStyle/>
        <a:p>
          <a:r>
            <a:rPr lang="en-US" dirty="0"/>
            <a:t>Guidance on caregiving practices</a:t>
          </a:r>
        </a:p>
      </dgm:t>
    </dgm:pt>
    <dgm:pt modelId="{9C99CEF9-36FF-4542-96A5-3F9FC6332DB6}" type="parTrans" cxnId="{19F558EA-DCC9-482A-89A1-5783FDCD4CF1}">
      <dgm:prSet/>
      <dgm:spPr/>
      <dgm:t>
        <a:bodyPr/>
        <a:lstStyle/>
        <a:p>
          <a:endParaRPr lang="en-US"/>
        </a:p>
      </dgm:t>
    </dgm:pt>
    <dgm:pt modelId="{CECD95D6-0D38-46A1-AC32-EBAA133CB55F}" type="sibTrans" cxnId="{19F558EA-DCC9-482A-89A1-5783FDCD4CF1}">
      <dgm:prSet/>
      <dgm:spPr/>
      <dgm:t>
        <a:bodyPr/>
        <a:lstStyle/>
        <a:p>
          <a:endParaRPr lang="en-US"/>
        </a:p>
      </dgm:t>
    </dgm:pt>
    <dgm:pt modelId="{50F94D59-DC1C-4B06-9B23-80B3ABAB42EB}">
      <dgm:prSet phldrT="[Text]"/>
      <dgm:spPr/>
      <dgm:t>
        <a:bodyPr/>
        <a:lstStyle/>
        <a:p>
          <a:r>
            <a:rPr lang="en-US" dirty="0"/>
            <a:t>Supporting access to early childhood services</a:t>
          </a:r>
        </a:p>
      </dgm:t>
    </dgm:pt>
    <dgm:pt modelId="{08F1B8E8-6C40-47C6-A43A-869BCFEE00E3}" type="parTrans" cxnId="{243310A3-5804-4AC6-9D39-C5C70C3688A2}">
      <dgm:prSet/>
      <dgm:spPr/>
      <dgm:t>
        <a:bodyPr/>
        <a:lstStyle/>
        <a:p>
          <a:endParaRPr lang="en-US"/>
        </a:p>
      </dgm:t>
    </dgm:pt>
    <dgm:pt modelId="{BB191552-E257-4A9D-922D-9FA42F4EEAB9}" type="sibTrans" cxnId="{243310A3-5804-4AC6-9D39-C5C70C3688A2}">
      <dgm:prSet/>
      <dgm:spPr/>
      <dgm:t>
        <a:bodyPr/>
        <a:lstStyle/>
        <a:p>
          <a:endParaRPr lang="en-US"/>
        </a:p>
      </dgm:t>
    </dgm:pt>
    <dgm:pt modelId="{7A43505E-CF95-499F-A255-2F01316B2D9F}">
      <dgm:prSet phldrT="[Text]"/>
      <dgm:spPr/>
      <dgm:t>
        <a:bodyPr/>
        <a:lstStyle/>
        <a:p>
          <a:r>
            <a:rPr lang="en-US" dirty="0"/>
            <a:t>Improving social integration</a:t>
          </a:r>
        </a:p>
      </dgm:t>
    </dgm:pt>
    <dgm:pt modelId="{5A047165-F27D-4C75-9E4A-06AD93DED360}" type="parTrans" cxnId="{8DC9E379-0249-405D-B358-886052ACF92F}">
      <dgm:prSet/>
      <dgm:spPr/>
      <dgm:t>
        <a:bodyPr/>
        <a:lstStyle/>
        <a:p>
          <a:endParaRPr lang="en-US"/>
        </a:p>
      </dgm:t>
    </dgm:pt>
    <dgm:pt modelId="{276FEAAF-3BE5-4F99-99AD-64E4AF2610D9}" type="sibTrans" cxnId="{8DC9E379-0249-405D-B358-886052ACF92F}">
      <dgm:prSet/>
      <dgm:spPr/>
      <dgm:t>
        <a:bodyPr/>
        <a:lstStyle/>
        <a:p>
          <a:endParaRPr lang="en-US"/>
        </a:p>
      </dgm:t>
    </dgm:pt>
    <dgm:pt modelId="{0626F415-62A0-42C3-8A85-76173F522E85}" type="pres">
      <dgm:prSet presAssocID="{93833DE8-136B-4573-BCA8-2C2CE68E7FB9}" presName="linear" presStyleCnt="0">
        <dgm:presLayoutVars>
          <dgm:dir/>
          <dgm:animLvl val="lvl"/>
          <dgm:resizeHandles val="exact"/>
        </dgm:presLayoutVars>
      </dgm:prSet>
      <dgm:spPr/>
    </dgm:pt>
    <dgm:pt modelId="{EBF7FEE0-6941-4927-89AA-B80E8FC2DBBC}" type="pres">
      <dgm:prSet presAssocID="{2528F571-0758-4532-8A9C-4CF817BC4D9D}" presName="parentLin" presStyleCnt="0"/>
      <dgm:spPr/>
    </dgm:pt>
    <dgm:pt modelId="{3077A3C9-3E83-46AF-877F-A65EE2056B52}" type="pres">
      <dgm:prSet presAssocID="{2528F571-0758-4532-8A9C-4CF817BC4D9D}" presName="parentLeftMargin" presStyleLbl="node1" presStyleIdx="0" presStyleCnt="3"/>
      <dgm:spPr/>
    </dgm:pt>
    <dgm:pt modelId="{98A56112-EA72-4B78-A200-83FCD22F37C4}" type="pres">
      <dgm:prSet presAssocID="{2528F571-0758-4532-8A9C-4CF817BC4D9D}" presName="parentText" presStyleLbl="node1" presStyleIdx="0" presStyleCnt="3">
        <dgm:presLayoutVars>
          <dgm:chMax val="0"/>
          <dgm:bulletEnabled val="1"/>
        </dgm:presLayoutVars>
      </dgm:prSet>
      <dgm:spPr/>
    </dgm:pt>
    <dgm:pt modelId="{1E47BEC1-A39E-41F9-B7CC-1F416FC8571C}" type="pres">
      <dgm:prSet presAssocID="{2528F571-0758-4532-8A9C-4CF817BC4D9D}" presName="negativeSpace" presStyleCnt="0"/>
      <dgm:spPr/>
    </dgm:pt>
    <dgm:pt modelId="{92BFEEF5-82E4-4C02-9A7A-7681217EA6B3}" type="pres">
      <dgm:prSet presAssocID="{2528F571-0758-4532-8A9C-4CF817BC4D9D}" presName="childText" presStyleLbl="conFgAcc1" presStyleIdx="0" presStyleCnt="3">
        <dgm:presLayoutVars>
          <dgm:bulletEnabled val="1"/>
        </dgm:presLayoutVars>
      </dgm:prSet>
      <dgm:spPr/>
    </dgm:pt>
    <dgm:pt modelId="{21B53ACE-7630-44D5-8789-EC090B522A19}" type="pres">
      <dgm:prSet presAssocID="{CECD95D6-0D38-46A1-AC32-EBAA133CB55F}" presName="spaceBetweenRectangles" presStyleCnt="0"/>
      <dgm:spPr/>
    </dgm:pt>
    <dgm:pt modelId="{4B519925-CFEF-4F0F-98AC-4996020AFCD7}" type="pres">
      <dgm:prSet presAssocID="{50F94D59-DC1C-4B06-9B23-80B3ABAB42EB}" presName="parentLin" presStyleCnt="0"/>
      <dgm:spPr/>
    </dgm:pt>
    <dgm:pt modelId="{C4C97316-6B25-4BC5-9F00-D1C96C7A2927}" type="pres">
      <dgm:prSet presAssocID="{50F94D59-DC1C-4B06-9B23-80B3ABAB42EB}" presName="parentLeftMargin" presStyleLbl="node1" presStyleIdx="0" presStyleCnt="3"/>
      <dgm:spPr/>
    </dgm:pt>
    <dgm:pt modelId="{BDF4919C-A255-4F33-BB2C-97A9588166F1}" type="pres">
      <dgm:prSet presAssocID="{50F94D59-DC1C-4B06-9B23-80B3ABAB42EB}" presName="parentText" presStyleLbl="node1" presStyleIdx="1" presStyleCnt="3">
        <dgm:presLayoutVars>
          <dgm:chMax val="0"/>
          <dgm:bulletEnabled val="1"/>
        </dgm:presLayoutVars>
      </dgm:prSet>
      <dgm:spPr/>
    </dgm:pt>
    <dgm:pt modelId="{7F2FF00F-E721-48B3-9722-A9C108610E3B}" type="pres">
      <dgm:prSet presAssocID="{50F94D59-DC1C-4B06-9B23-80B3ABAB42EB}" presName="negativeSpace" presStyleCnt="0"/>
      <dgm:spPr/>
    </dgm:pt>
    <dgm:pt modelId="{0B5612A4-9895-4F2A-BC77-5A2753615CAC}" type="pres">
      <dgm:prSet presAssocID="{50F94D59-DC1C-4B06-9B23-80B3ABAB42EB}" presName="childText" presStyleLbl="conFgAcc1" presStyleIdx="1" presStyleCnt="3">
        <dgm:presLayoutVars>
          <dgm:bulletEnabled val="1"/>
        </dgm:presLayoutVars>
      </dgm:prSet>
      <dgm:spPr/>
    </dgm:pt>
    <dgm:pt modelId="{F46E03CC-940E-4317-9B43-33E237B40BF8}" type="pres">
      <dgm:prSet presAssocID="{BB191552-E257-4A9D-922D-9FA42F4EEAB9}" presName="spaceBetweenRectangles" presStyleCnt="0"/>
      <dgm:spPr/>
    </dgm:pt>
    <dgm:pt modelId="{9C51258C-2D6F-4A0D-B7AE-3417A92A8FA5}" type="pres">
      <dgm:prSet presAssocID="{7A43505E-CF95-499F-A255-2F01316B2D9F}" presName="parentLin" presStyleCnt="0"/>
      <dgm:spPr/>
    </dgm:pt>
    <dgm:pt modelId="{B1244AC5-2148-4F7F-8358-F1E0AB1A8177}" type="pres">
      <dgm:prSet presAssocID="{7A43505E-CF95-499F-A255-2F01316B2D9F}" presName="parentLeftMargin" presStyleLbl="node1" presStyleIdx="1" presStyleCnt="3"/>
      <dgm:spPr/>
    </dgm:pt>
    <dgm:pt modelId="{912170A3-F636-4446-9F0B-CC652EDDF340}" type="pres">
      <dgm:prSet presAssocID="{7A43505E-CF95-499F-A255-2F01316B2D9F}" presName="parentText" presStyleLbl="node1" presStyleIdx="2" presStyleCnt="3">
        <dgm:presLayoutVars>
          <dgm:chMax val="0"/>
          <dgm:bulletEnabled val="1"/>
        </dgm:presLayoutVars>
      </dgm:prSet>
      <dgm:spPr/>
    </dgm:pt>
    <dgm:pt modelId="{746E09E5-F4F8-46DA-A673-1DBAE5EE2C2A}" type="pres">
      <dgm:prSet presAssocID="{7A43505E-CF95-499F-A255-2F01316B2D9F}" presName="negativeSpace" presStyleCnt="0"/>
      <dgm:spPr/>
    </dgm:pt>
    <dgm:pt modelId="{1868EB7D-C6B1-4A23-B4E3-E2E889308D7B}" type="pres">
      <dgm:prSet presAssocID="{7A43505E-CF95-499F-A255-2F01316B2D9F}" presName="childText" presStyleLbl="conFgAcc1" presStyleIdx="2" presStyleCnt="3">
        <dgm:presLayoutVars>
          <dgm:bulletEnabled val="1"/>
        </dgm:presLayoutVars>
      </dgm:prSet>
      <dgm:spPr/>
    </dgm:pt>
  </dgm:ptLst>
  <dgm:cxnLst>
    <dgm:cxn modelId="{A6F9B917-E846-46B9-84C8-43E444226D8C}" type="presOf" srcId="{2528F571-0758-4532-8A9C-4CF817BC4D9D}" destId="{3077A3C9-3E83-46AF-877F-A65EE2056B52}" srcOrd="0" destOrd="0" presId="urn:microsoft.com/office/officeart/2005/8/layout/list1"/>
    <dgm:cxn modelId="{2AED5638-109E-4860-8AB6-713B22E4FCF7}" type="presOf" srcId="{7A43505E-CF95-499F-A255-2F01316B2D9F}" destId="{912170A3-F636-4446-9F0B-CC652EDDF340}" srcOrd="1" destOrd="0" presId="urn:microsoft.com/office/officeart/2005/8/layout/list1"/>
    <dgm:cxn modelId="{ACAA103E-A603-4143-B007-EA1729F5B053}" type="presOf" srcId="{7A43505E-CF95-499F-A255-2F01316B2D9F}" destId="{B1244AC5-2148-4F7F-8358-F1E0AB1A8177}" srcOrd="0" destOrd="0" presId="urn:microsoft.com/office/officeart/2005/8/layout/list1"/>
    <dgm:cxn modelId="{BCE83D40-9612-45CE-BC0A-D7A4A2040CB6}" type="presOf" srcId="{93833DE8-136B-4573-BCA8-2C2CE68E7FB9}" destId="{0626F415-62A0-42C3-8A85-76173F522E85}" srcOrd="0" destOrd="0" presId="urn:microsoft.com/office/officeart/2005/8/layout/list1"/>
    <dgm:cxn modelId="{0E48F966-CAAF-4406-B683-EE65296964CE}" type="presOf" srcId="{50F94D59-DC1C-4B06-9B23-80B3ABAB42EB}" destId="{C4C97316-6B25-4BC5-9F00-D1C96C7A2927}" srcOrd="0" destOrd="0" presId="urn:microsoft.com/office/officeart/2005/8/layout/list1"/>
    <dgm:cxn modelId="{8DC9E379-0249-405D-B358-886052ACF92F}" srcId="{93833DE8-136B-4573-BCA8-2C2CE68E7FB9}" destId="{7A43505E-CF95-499F-A255-2F01316B2D9F}" srcOrd="2" destOrd="0" parTransId="{5A047165-F27D-4C75-9E4A-06AD93DED360}" sibTransId="{276FEAAF-3BE5-4F99-99AD-64E4AF2610D9}"/>
    <dgm:cxn modelId="{243310A3-5804-4AC6-9D39-C5C70C3688A2}" srcId="{93833DE8-136B-4573-BCA8-2C2CE68E7FB9}" destId="{50F94D59-DC1C-4B06-9B23-80B3ABAB42EB}" srcOrd="1" destOrd="0" parTransId="{08F1B8E8-6C40-47C6-A43A-869BCFEE00E3}" sibTransId="{BB191552-E257-4A9D-922D-9FA42F4EEAB9}"/>
    <dgm:cxn modelId="{E66D76B6-98D2-4615-9B92-7DA0747264FD}" type="presOf" srcId="{2528F571-0758-4532-8A9C-4CF817BC4D9D}" destId="{98A56112-EA72-4B78-A200-83FCD22F37C4}" srcOrd="1" destOrd="0" presId="urn:microsoft.com/office/officeart/2005/8/layout/list1"/>
    <dgm:cxn modelId="{718B7ED7-5C0D-459A-A368-1CEDB614A4EB}" type="presOf" srcId="{50F94D59-DC1C-4B06-9B23-80B3ABAB42EB}" destId="{BDF4919C-A255-4F33-BB2C-97A9588166F1}" srcOrd="1" destOrd="0" presId="urn:microsoft.com/office/officeart/2005/8/layout/list1"/>
    <dgm:cxn modelId="{19F558EA-DCC9-482A-89A1-5783FDCD4CF1}" srcId="{93833DE8-136B-4573-BCA8-2C2CE68E7FB9}" destId="{2528F571-0758-4532-8A9C-4CF817BC4D9D}" srcOrd="0" destOrd="0" parTransId="{9C99CEF9-36FF-4542-96A5-3F9FC6332DB6}" sibTransId="{CECD95D6-0D38-46A1-AC32-EBAA133CB55F}"/>
    <dgm:cxn modelId="{38226A56-27EB-4C6F-B47C-A6E3E22E1386}" type="presParOf" srcId="{0626F415-62A0-42C3-8A85-76173F522E85}" destId="{EBF7FEE0-6941-4927-89AA-B80E8FC2DBBC}" srcOrd="0" destOrd="0" presId="urn:microsoft.com/office/officeart/2005/8/layout/list1"/>
    <dgm:cxn modelId="{C901BD8A-EFE8-40C0-AAEC-D1D28064EF97}" type="presParOf" srcId="{EBF7FEE0-6941-4927-89AA-B80E8FC2DBBC}" destId="{3077A3C9-3E83-46AF-877F-A65EE2056B52}" srcOrd="0" destOrd="0" presId="urn:microsoft.com/office/officeart/2005/8/layout/list1"/>
    <dgm:cxn modelId="{90B658B7-9595-4584-AFCC-D680DFC910C9}" type="presParOf" srcId="{EBF7FEE0-6941-4927-89AA-B80E8FC2DBBC}" destId="{98A56112-EA72-4B78-A200-83FCD22F37C4}" srcOrd="1" destOrd="0" presId="urn:microsoft.com/office/officeart/2005/8/layout/list1"/>
    <dgm:cxn modelId="{716A809E-30B2-455E-96C7-EA7869828E1C}" type="presParOf" srcId="{0626F415-62A0-42C3-8A85-76173F522E85}" destId="{1E47BEC1-A39E-41F9-B7CC-1F416FC8571C}" srcOrd="1" destOrd="0" presId="urn:microsoft.com/office/officeart/2005/8/layout/list1"/>
    <dgm:cxn modelId="{639644B8-6D07-4739-ABE0-F158CA6852B8}" type="presParOf" srcId="{0626F415-62A0-42C3-8A85-76173F522E85}" destId="{92BFEEF5-82E4-4C02-9A7A-7681217EA6B3}" srcOrd="2" destOrd="0" presId="urn:microsoft.com/office/officeart/2005/8/layout/list1"/>
    <dgm:cxn modelId="{F782C460-8C95-49A9-8190-4CF7E65EC1FE}" type="presParOf" srcId="{0626F415-62A0-42C3-8A85-76173F522E85}" destId="{21B53ACE-7630-44D5-8789-EC090B522A19}" srcOrd="3" destOrd="0" presId="urn:microsoft.com/office/officeart/2005/8/layout/list1"/>
    <dgm:cxn modelId="{61AF37EA-2550-4F00-9A9E-A23729B7F346}" type="presParOf" srcId="{0626F415-62A0-42C3-8A85-76173F522E85}" destId="{4B519925-CFEF-4F0F-98AC-4996020AFCD7}" srcOrd="4" destOrd="0" presId="urn:microsoft.com/office/officeart/2005/8/layout/list1"/>
    <dgm:cxn modelId="{556C2449-E7D9-4F30-AC22-2299452434D6}" type="presParOf" srcId="{4B519925-CFEF-4F0F-98AC-4996020AFCD7}" destId="{C4C97316-6B25-4BC5-9F00-D1C96C7A2927}" srcOrd="0" destOrd="0" presId="urn:microsoft.com/office/officeart/2005/8/layout/list1"/>
    <dgm:cxn modelId="{55D32B62-A808-4FA5-ACEE-73D39EB6B28B}" type="presParOf" srcId="{4B519925-CFEF-4F0F-98AC-4996020AFCD7}" destId="{BDF4919C-A255-4F33-BB2C-97A9588166F1}" srcOrd="1" destOrd="0" presId="urn:microsoft.com/office/officeart/2005/8/layout/list1"/>
    <dgm:cxn modelId="{B177AE3E-3598-40ED-BAA2-2D130CC0D09F}" type="presParOf" srcId="{0626F415-62A0-42C3-8A85-76173F522E85}" destId="{7F2FF00F-E721-48B3-9722-A9C108610E3B}" srcOrd="5" destOrd="0" presId="urn:microsoft.com/office/officeart/2005/8/layout/list1"/>
    <dgm:cxn modelId="{DFCC94FE-F459-47CB-91F3-57E2ACA0CDC0}" type="presParOf" srcId="{0626F415-62A0-42C3-8A85-76173F522E85}" destId="{0B5612A4-9895-4F2A-BC77-5A2753615CAC}" srcOrd="6" destOrd="0" presId="urn:microsoft.com/office/officeart/2005/8/layout/list1"/>
    <dgm:cxn modelId="{C5F41B99-4F2A-4149-9834-9666E423FF2F}" type="presParOf" srcId="{0626F415-62A0-42C3-8A85-76173F522E85}" destId="{F46E03CC-940E-4317-9B43-33E237B40BF8}" srcOrd="7" destOrd="0" presId="urn:microsoft.com/office/officeart/2005/8/layout/list1"/>
    <dgm:cxn modelId="{C66C4BD2-986E-4E55-A3B2-8CEB525D876A}" type="presParOf" srcId="{0626F415-62A0-42C3-8A85-76173F522E85}" destId="{9C51258C-2D6F-4A0D-B7AE-3417A92A8FA5}" srcOrd="8" destOrd="0" presId="urn:microsoft.com/office/officeart/2005/8/layout/list1"/>
    <dgm:cxn modelId="{9EC1382F-47FC-42B8-B6E9-50F3E6D6B324}" type="presParOf" srcId="{9C51258C-2D6F-4A0D-B7AE-3417A92A8FA5}" destId="{B1244AC5-2148-4F7F-8358-F1E0AB1A8177}" srcOrd="0" destOrd="0" presId="urn:microsoft.com/office/officeart/2005/8/layout/list1"/>
    <dgm:cxn modelId="{7F6B880D-EFF5-46DA-9C7A-637B0BDE6689}" type="presParOf" srcId="{9C51258C-2D6F-4A0D-B7AE-3417A92A8FA5}" destId="{912170A3-F636-4446-9F0B-CC652EDDF340}" srcOrd="1" destOrd="0" presId="urn:microsoft.com/office/officeart/2005/8/layout/list1"/>
    <dgm:cxn modelId="{ED995A28-9213-43D9-8A92-C11F91B22C7C}" type="presParOf" srcId="{0626F415-62A0-42C3-8A85-76173F522E85}" destId="{746E09E5-F4F8-46DA-A673-1DBAE5EE2C2A}" srcOrd="9" destOrd="0" presId="urn:microsoft.com/office/officeart/2005/8/layout/list1"/>
    <dgm:cxn modelId="{3D2346A5-0EAF-4616-ACA8-3D1180155E77}" type="presParOf" srcId="{0626F415-62A0-42C3-8A85-76173F522E85}" destId="{1868EB7D-C6B1-4A23-B4E3-E2E889308D7B}"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F9C409D-D9D8-4B9F-99F8-2F8AF8138409}" type="doc">
      <dgm:prSet loTypeId="urn:microsoft.com/office/officeart/2016/7/layout/RepeatingBendingProcessNew" loCatId="process" qsTypeId="urn:microsoft.com/office/officeart/2005/8/quickstyle/simple2" qsCatId="simple" csTypeId="urn:microsoft.com/office/officeart/2005/8/colors/accent3_2" csCatId="accent3" phldr="1"/>
      <dgm:spPr/>
      <dgm:t>
        <a:bodyPr/>
        <a:lstStyle/>
        <a:p>
          <a:endParaRPr lang="en-US"/>
        </a:p>
      </dgm:t>
    </dgm:pt>
    <dgm:pt modelId="{7D4D1901-6DB0-415F-8227-D41BD20019B7}">
      <dgm:prSet/>
      <dgm:spPr/>
      <dgm:t>
        <a:bodyPr/>
        <a:lstStyle/>
        <a:p>
          <a:r>
            <a:rPr lang="en-US" dirty="0"/>
            <a:t>Build independence and self-sufficiency</a:t>
          </a:r>
        </a:p>
      </dgm:t>
    </dgm:pt>
    <dgm:pt modelId="{E0D83545-8C1C-47C8-BE85-C6A3849BCD45}" type="parTrans" cxnId="{38F1914B-D3C1-40AE-BF78-24D7EF3E965A}">
      <dgm:prSet/>
      <dgm:spPr/>
      <dgm:t>
        <a:bodyPr/>
        <a:lstStyle/>
        <a:p>
          <a:endParaRPr lang="en-US"/>
        </a:p>
      </dgm:t>
    </dgm:pt>
    <dgm:pt modelId="{3766D468-D50F-4F4B-A009-C576A13610A8}" type="sibTrans" cxnId="{38F1914B-D3C1-40AE-BF78-24D7EF3E965A}">
      <dgm:prSet/>
      <dgm:spPr/>
      <dgm:t>
        <a:bodyPr/>
        <a:lstStyle/>
        <a:p>
          <a:endParaRPr lang="en-US"/>
        </a:p>
      </dgm:t>
    </dgm:pt>
    <dgm:pt modelId="{99E29826-5169-4255-8570-30FD6A0FCC48}">
      <dgm:prSet/>
      <dgm:spPr/>
      <dgm:t>
        <a:bodyPr/>
        <a:lstStyle/>
        <a:p>
          <a:r>
            <a:rPr lang="en-US" dirty="0"/>
            <a:t>Volunteer services should teach people how to access resources and navigate systems on their own to reduce dependency</a:t>
          </a:r>
        </a:p>
      </dgm:t>
    </dgm:pt>
    <dgm:pt modelId="{4DF34FF5-F93D-40B2-A921-4C94709A5301}" type="parTrans" cxnId="{F22DB3D6-C594-493F-A96F-E8D85B37ECF3}">
      <dgm:prSet/>
      <dgm:spPr/>
      <dgm:t>
        <a:bodyPr/>
        <a:lstStyle/>
        <a:p>
          <a:endParaRPr lang="en-US"/>
        </a:p>
      </dgm:t>
    </dgm:pt>
    <dgm:pt modelId="{4C768882-4BB8-47A6-A96C-0F9304A614DB}" type="sibTrans" cxnId="{F22DB3D6-C594-493F-A96F-E8D85B37ECF3}">
      <dgm:prSet/>
      <dgm:spPr/>
      <dgm:t>
        <a:bodyPr/>
        <a:lstStyle/>
        <a:p>
          <a:endParaRPr lang="en-US"/>
        </a:p>
      </dgm:t>
    </dgm:pt>
    <dgm:pt modelId="{64EE820F-490B-4583-9626-B2DDD7160FB0}">
      <dgm:prSet/>
      <dgm:spPr/>
      <dgm:t>
        <a:bodyPr/>
        <a:lstStyle/>
        <a:p>
          <a:r>
            <a:rPr lang="en-US" dirty="0"/>
            <a:t>Support of Cultural Brokers</a:t>
          </a:r>
        </a:p>
      </dgm:t>
    </dgm:pt>
    <dgm:pt modelId="{43EEA6DA-FA32-436E-9B1C-4F975F84481F}" type="parTrans" cxnId="{5D05B46C-AFE4-44FB-8CA5-3E5AD8A1E61D}">
      <dgm:prSet/>
      <dgm:spPr/>
      <dgm:t>
        <a:bodyPr/>
        <a:lstStyle/>
        <a:p>
          <a:endParaRPr lang="en-US"/>
        </a:p>
      </dgm:t>
    </dgm:pt>
    <dgm:pt modelId="{7C93B67E-EC72-4FB8-8E04-EF916D43AC29}" type="sibTrans" cxnId="{5D05B46C-AFE4-44FB-8CA5-3E5AD8A1E61D}">
      <dgm:prSet/>
      <dgm:spPr/>
      <dgm:t>
        <a:bodyPr/>
        <a:lstStyle/>
        <a:p>
          <a:endParaRPr lang="en-US"/>
        </a:p>
      </dgm:t>
    </dgm:pt>
    <dgm:pt modelId="{78FDFEE2-0DE6-4868-8342-51CB6B827487}">
      <dgm:prSet/>
      <dgm:spPr/>
      <dgm:t>
        <a:bodyPr/>
        <a:lstStyle/>
        <a:p>
          <a:r>
            <a:rPr lang="en-US" dirty="0"/>
            <a:t>Using staff or volunteers from the community to help support the needs of individuals and families</a:t>
          </a:r>
        </a:p>
      </dgm:t>
    </dgm:pt>
    <dgm:pt modelId="{8786277B-AEAD-4D84-9F3C-D5E303C4027B}" type="parTrans" cxnId="{FE52B468-548C-458E-BD2D-E2CD2B868B2F}">
      <dgm:prSet/>
      <dgm:spPr/>
      <dgm:t>
        <a:bodyPr/>
        <a:lstStyle/>
        <a:p>
          <a:endParaRPr lang="en-US"/>
        </a:p>
      </dgm:t>
    </dgm:pt>
    <dgm:pt modelId="{6F1C750F-F9E7-4F50-AB7A-20478ECB781A}" type="sibTrans" cxnId="{FE52B468-548C-458E-BD2D-E2CD2B868B2F}">
      <dgm:prSet/>
      <dgm:spPr/>
      <dgm:t>
        <a:bodyPr/>
        <a:lstStyle/>
        <a:p>
          <a:endParaRPr lang="en-US"/>
        </a:p>
      </dgm:t>
    </dgm:pt>
    <dgm:pt modelId="{AAAF57F2-0751-4162-AD68-BCA665F942A2}">
      <dgm:prSet/>
      <dgm:spPr/>
      <dgm:t>
        <a:bodyPr/>
        <a:lstStyle/>
        <a:p>
          <a:r>
            <a:rPr lang="en-US" dirty="0"/>
            <a:t>Creating connections with community leaders</a:t>
          </a:r>
        </a:p>
      </dgm:t>
    </dgm:pt>
    <dgm:pt modelId="{C9D6BC55-A073-4808-8842-6E0C407B6664}" type="parTrans" cxnId="{BA09591A-81A1-4C09-9956-CE5C3D68EAD4}">
      <dgm:prSet/>
      <dgm:spPr/>
      <dgm:t>
        <a:bodyPr/>
        <a:lstStyle/>
        <a:p>
          <a:endParaRPr lang="en-US"/>
        </a:p>
      </dgm:t>
    </dgm:pt>
    <dgm:pt modelId="{1A645EC1-1D11-4338-A9A9-9B8FD1198A0D}" type="sibTrans" cxnId="{BA09591A-81A1-4C09-9956-CE5C3D68EAD4}">
      <dgm:prSet/>
      <dgm:spPr/>
      <dgm:t>
        <a:bodyPr/>
        <a:lstStyle/>
        <a:p>
          <a:endParaRPr lang="en-US"/>
        </a:p>
      </dgm:t>
    </dgm:pt>
    <dgm:pt modelId="{49955B28-18F6-4976-96DE-143EA47510AA}">
      <dgm:prSet/>
      <dgm:spPr/>
      <dgm:t>
        <a:bodyPr/>
        <a:lstStyle/>
        <a:p>
          <a:r>
            <a:rPr lang="en-US" dirty="0"/>
            <a:t>Support acculturation to new cultural norms and societal expectations</a:t>
          </a:r>
        </a:p>
      </dgm:t>
    </dgm:pt>
    <dgm:pt modelId="{195D2B63-C97F-4E36-8792-4252295EE365}" type="parTrans" cxnId="{3FC076CB-0089-4BD7-A597-A9301EB850A7}">
      <dgm:prSet/>
      <dgm:spPr/>
      <dgm:t>
        <a:bodyPr/>
        <a:lstStyle/>
        <a:p>
          <a:endParaRPr lang="en-US"/>
        </a:p>
      </dgm:t>
    </dgm:pt>
    <dgm:pt modelId="{8DA564A1-AC33-4601-B23E-11D9F35D7363}" type="sibTrans" cxnId="{3FC076CB-0089-4BD7-A597-A9301EB850A7}">
      <dgm:prSet/>
      <dgm:spPr/>
      <dgm:t>
        <a:bodyPr/>
        <a:lstStyle/>
        <a:p>
          <a:endParaRPr lang="en-US"/>
        </a:p>
      </dgm:t>
    </dgm:pt>
    <dgm:pt modelId="{63A7C77E-6F9B-4367-AAFB-E5579831A028}">
      <dgm:prSet/>
      <dgm:spPr/>
      <dgm:t>
        <a:bodyPr/>
        <a:lstStyle/>
        <a:p>
          <a:r>
            <a:rPr lang="en-US" dirty="0"/>
            <a:t>Help clients navigate managing two different cultures and expectations</a:t>
          </a:r>
        </a:p>
      </dgm:t>
    </dgm:pt>
    <dgm:pt modelId="{D52C7FF6-5C2C-4CB0-874F-EE76EF2FB849}" type="parTrans" cxnId="{F800ED6D-87C5-47C0-B805-637EC1802E4D}">
      <dgm:prSet/>
      <dgm:spPr/>
      <dgm:t>
        <a:bodyPr/>
        <a:lstStyle/>
        <a:p>
          <a:endParaRPr lang="en-US"/>
        </a:p>
      </dgm:t>
    </dgm:pt>
    <dgm:pt modelId="{0E440204-0CD6-4507-9C3A-EB16CC99C562}" type="sibTrans" cxnId="{F800ED6D-87C5-47C0-B805-637EC1802E4D}">
      <dgm:prSet/>
      <dgm:spPr/>
      <dgm:t>
        <a:bodyPr/>
        <a:lstStyle/>
        <a:p>
          <a:endParaRPr lang="en-US"/>
        </a:p>
      </dgm:t>
    </dgm:pt>
    <dgm:pt modelId="{CC06CEE8-4F62-4D65-A2BF-BF78D8114AAD}">
      <dgm:prSet/>
      <dgm:spPr/>
      <dgm:t>
        <a:bodyPr/>
        <a:lstStyle/>
        <a:p>
          <a:r>
            <a:rPr lang="en-US" dirty="0"/>
            <a:t>Help people rebuild their lives and regain a sense of wellbeing </a:t>
          </a:r>
        </a:p>
      </dgm:t>
    </dgm:pt>
    <dgm:pt modelId="{5BAF4AE5-BDAB-436B-960D-24BDC1A2D7E0}" type="parTrans" cxnId="{E313EB2C-3032-4828-BE3E-DA3DC52ED986}">
      <dgm:prSet/>
      <dgm:spPr/>
      <dgm:t>
        <a:bodyPr/>
        <a:lstStyle/>
        <a:p>
          <a:endParaRPr lang="en-US"/>
        </a:p>
      </dgm:t>
    </dgm:pt>
    <dgm:pt modelId="{3B08F14D-900A-47B4-8251-65E53FB76347}" type="sibTrans" cxnId="{E313EB2C-3032-4828-BE3E-DA3DC52ED986}">
      <dgm:prSet/>
      <dgm:spPr/>
      <dgm:t>
        <a:bodyPr/>
        <a:lstStyle/>
        <a:p>
          <a:endParaRPr lang="en-US"/>
        </a:p>
      </dgm:t>
    </dgm:pt>
    <dgm:pt modelId="{134879D4-35B6-4B76-BB8F-8DBA563CFCAE}">
      <dgm:prSet/>
      <dgm:spPr/>
      <dgm:t>
        <a:bodyPr/>
        <a:lstStyle/>
        <a:p>
          <a:r>
            <a:rPr lang="en-US" dirty="0"/>
            <a:t>Help them feel motivated to restart their lives</a:t>
          </a:r>
        </a:p>
      </dgm:t>
    </dgm:pt>
    <dgm:pt modelId="{F3BAD0C3-B930-4735-B1D9-F2471B7FCCB4}" type="parTrans" cxnId="{F6183B91-75AD-43EE-A08A-E16C670F2CCE}">
      <dgm:prSet/>
      <dgm:spPr/>
      <dgm:t>
        <a:bodyPr/>
        <a:lstStyle/>
        <a:p>
          <a:endParaRPr lang="en-US"/>
        </a:p>
      </dgm:t>
    </dgm:pt>
    <dgm:pt modelId="{A8B24C14-E7DB-4354-B48F-1E1E5BF28F41}" type="sibTrans" cxnId="{F6183B91-75AD-43EE-A08A-E16C670F2CCE}">
      <dgm:prSet/>
      <dgm:spPr/>
      <dgm:t>
        <a:bodyPr/>
        <a:lstStyle/>
        <a:p>
          <a:endParaRPr lang="en-US"/>
        </a:p>
      </dgm:t>
    </dgm:pt>
    <dgm:pt modelId="{2257BF13-21EE-1E40-8C4A-7A8DD791F9DB}" type="pres">
      <dgm:prSet presAssocID="{FF9C409D-D9D8-4B9F-99F8-2F8AF8138409}" presName="Name0" presStyleCnt="0">
        <dgm:presLayoutVars>
          <dgm:dir/>
          <dgm:resizeHandles val="exact"/>
        </dgm:presLayoutVars>
      </dgm:prSet>
      <dgm:spPr/>
    </dgm:pt>
    <dgm:pt modelId="{24B08850-6950-DA45-B773-CF28B2CC276F}" type="pres">
      <dgm:prSet presAssocID="{7D4D1901-6DB0-415F-8227-D41BD20019B7}" presName="node" presStyleLbl="node1" presStyleIdx="0" presStyleCnt="4">
        <dgm:presLayoutVars>
          <dgm:bulletEnabled val="1"/>
        </dgm:presLayoutVars>
      </dgm:prSet>
      <dgm:spPr/>
    </dgm:pt>
    <dgm:pt modelId="{537A85E4-525D-8E44-AF73-EF6803BEE74C}" type="pres">
      <dgm:prSet presAssocID="{3766D468-D50F-4F4B-A009-C576A13610A8}" presName="sibTrans" presStyleLbl="sibTrans1D1" presStyleIdx="0" presStyleCnt="3"/>
      <dgm:spPr/>
    </dgm:pt>
    <dgm:pt modelId="{40525D05-B44D-3A48-9CA8-1B4460D60F3E}" type="pres">
      <dgm:prSet presAssocID="{3766D468-D50F-4F4B-A009-C576A13610A8}" presName="connectorText" presStyleLbl="sibTrans1D1" presStyleIdx="0" presStyleCnt="3"/>
      <dgm:spPr/>
    </dgm:pt>
    <dgm:pt modelId="{3FF62135-47BA-4E42-A99B-94120E26EF86}" type="pres">
      <dgm:prSet presAssocID="{64EE820F-490B-4583-9626-B2DDD7160FB0}" presName="node" presStyleLbl="node1" presStyleIdx="1" presStyleCnt="4">
        <dgm:presLayoutVars>
          <dgm:bulletEnabled val="1"/>
        </dgm:presLayoutVars>
      </dgm:prSet>
      <dgm:spPr/>
    </dgm:pt>
    <dgm:pt modelId="{DAF9D214-C84A-4F60-A687-B93DA656D5E8}" type="pres">
      <dgm:prSet presAssocID="{7C93B67E-EC72-4FB8-8E04-EF916D43AC29}" presName="sibTrans" presStyleLbl="sibTrans1D1" presStyleIdx="1" presStyleCnt="3"/>
      <dgm:spPr/>
    </dgm:pt>
    <dgm:pt modelId="{1CC23CD9-3B17-4ED3-8AE7-C2352BA5F40D}" type="pres">
      <dgm:prSet presAssocID="{7C93B67E-EC72-4FB8-8E04-EF916D43AC29}" presName="connectorText" presStyleLbl="sibTrans1D1" presStyleIdx="1" presStyleCnt="3"/>
      <dgm:spPr/>
    </dgm:pt>
    <dgm:pt modelId="{AE9502B0-552D-45F2-9478-6271C13AD4A3}" type="pres">
      <dgm:prSet presAssocID="{49955B28-18F6-4976-96DE-143EA47510AA}" presName="node" presStyleLbl="node1" presStyleIdx="2" presStyleCnt="4">
        <dgm:presLayoutVars>
          <dgm:bulletEnabled val="1"/>
        </dgm:presLayoutVars>
      </dgm:prSet>
      <dgm:spPr/>
    </dgm:pt>
    <dgm:pt modelId="{EAC737D3-A83B-4C19-B183-A762FD192BEC}" type="pres">
      <dgm:prSet presAssocID="{8DA564A1-AC33-4601-B23E-11D9F35D7363}" presName="sibTrans" presStyleLbl="sibTrans1D1" presStyleIdx="2" presStyleCnt="3"/>
      <dgm:spPr/>
    </dgm:pt>
    <dgm:pt modelId="{044731F2-09A1-405A-8701-EF4FF3ED346B}" type="pres">
      <dgm:prSet presAssocID="{8DA564A1-AC33-4601-B23E-11D9F35D7363}" presName="connectorText" presStyleLbl="sibTrans1D1" presStyleIdx="2" presStyleCnt="3"/>
      <dgm:spPr/>
    </dgm:pt>
    <dgm:pt modelId="{B46F9EE1-4202-4400-88D2-20ABC59021EA}" type="pres">
      <dgm:prSet presAssocID="{CC06CEE8-4F62-4D65-A2BF-BF78D8114AAD}" presName="node" presStyleLbl="node1" presStyleIdx="3" presStyleCnt="4">
        <dgm:presLayoutVars>
          <dgm:bulletEnabled val="1"/>
        </dgm:presLayoutVars>
      </dgm:prSet>
      <dgm:spPr/>
    </dgm:pt>
  </dgm:ptLst>
  <dgm:cxnLst>
    <dgm:cxn modelId="{36F9BA0D-26CD-40F6-B2DF-64ADC3C95222}" type="presOf" srcId="{49955B28-18F6-4976-96DE-143EA47510AA}" destId="{AE9502B0-552D-45F2-9478-6271C13AD4A3}" srcOrd="0" destOrd="0" presId="urn:microsoft.com/office/officeart/2016/7/layout/RepeatingBendingProcessNew"/>
    <dgm:cxn modelId="{BA09591A-81A1-4C09-9956-CE5C3D68EAD4}" srcId="{64EE820F-490B-4583-9626-B2DDD7160FB0}" destId="{AAAF57F2-0751-4162-AD68-BCA665F942A2}" srcOrd="1" destOrd="0" parTransId="{C9D6BC55-A073-4808-8842-6E0C407B6664}" sibTransId="{1A645EC1-1D11-4338-A9A9-9B8FD1198A0D}"/>
    <dgm:cxn modelId="{E313EB2C-3032-4828-BE3E-DA3DC52ED986}" srcId="{FF9C409D-D9D8-4B9F-99F8-2F8AF8138409}" destId="{CC06CEE8-4F62-4D65-A2BF-BF78D8114AAD}" srcOrd="3" destOrd="0" parTransId="{5BAF4AE5-BDAB-436B-960D-24BDC1A2D7E0}" sibTransId="{3B08F14D-900A-47B4-8251-65E53FB76347}"/>
    <dgm:cxn modelId="{D790EC2F-2E63-E947-AA00-A65F0C1FF1D2}" type="presOf" srcId="{3766D468-D50F-4F4B-A009-C576A13610A8}" destId="{537A85E4-525D-8E44-AF73-EF6803BEE74C}" srcOrd="0" destOrd="0" presId="urn:microsoft.com/office/officeart/2016/7/layout/RepeatingBendingProcessNew"/>
    <dgm:cxn modelId="{6343024B-076B-46A4-9DB8-5C18573DDB27}" type="presOf" srcId="{7C93B67E-EC72-4FB8-8E04-EF916D43AC29}" destId="{1CC23CD9-3B17-4ED3-8AE7-C2352BA5F40D}" srcOrd="1" destOrd="0" presId="urn:microsoft.com/office/officeart/2016/7/layout/RepeatingBendingProcessNew"/>
    <dgm:cxn modelId="{38F1914B-D3C1-40AE-BF78-24D7EF3E965A}" srcId="{FF9C409D-D9D8-4B9F-99F8-2F8AF8138409}" destId="{7D4D1901-6DB0-415F-8227-D41BD20019B7}" srcOrd="0" destOrd="0" parTransId="{E0D83545-8C1C-47C8-BE85-C6A3849BCD45}" sibTransId="{3766D468-D50F-4F4B-A009-C576A13610A8}"/>
    <dgm:cxn modelId="{FE52B468-548C-458E-BD2D-E2CD2B868B2F}" srcId="{64EE820F-490B-4583-9626-B2DDD7160FB0}" destId="{78FDFEE2-0DE6-4868-8342-51CB6B827487}" srcOrd="0" destOrd="0" parTransId="{8786277B-AEAD-4D84-9F3C-D5E303C4027B}" sibTransId="{6F1C750F-F9E7-4F50-AB7A-20478ECB781A}"/>
    <dgm:cxn modelId="{5D05B46C-AFE4-44FB-8CA5-3E5AD8A1E61D}" srcId="{FF9C409D-D9D8-4B9F-99F8-2F8AF8138409}" destId="{64EE820F-490B-4583-9626-B2DDD7160FB0}" srcOrd="1" destOrd="0" parTransId="{43EEA6DA-FA32-436E-9B1C-4F975F84481F}" sibTransId="{7C93B67E-EC72-4FB8-8E04-EF916D43AC29}"/>
    <dgm:cxn modelId="{F800ED6D-87C5-47C0-B805-637EC1802E4D}" srcId="{49955B28-18F6-4976-96DE-143EA47510AA}" destId="{63A7C77E-6F9B-4367-AAFB-E5579831A028}" srcOrd="0" destOrd="0" parTransId="{D52C7FF6-5C2C-4CB0-874F-EE76EF2FB849}" sibTransId="{0E440204-0CD6-4507-9C3A-EB16CC99C562}"/>
    <dgm:cxn modelId="{10000578-8A1F-7E4F-9D7F-9CBF2121243A}" type="presOf" srcId="{FF9C409D-D9D8-4B9F-99F8-2F8AF8138409}" destId="{2257BF13-21EE-1E40-8C4A-7A8DD791F9DB}" srcOrd="0" destOrd="0" presId="urn:microsoft.com/office/officeart/2016/7/layout/RepeatingBendingProcessNew"/>
    <dgm:cxn modelId="{9C016684-9EE5-4083-B8D7-43DFA46F1C96}" type="presOf" srcId="{63A7C77E-6F9B-4367-AAFB-E5579831A028}" destId="{AE9502B0-552D-45F2-9478-6271C13AD4A3}" srcOrd="0" destOrd="1" presId="urn:microsoft.com/office/officeart/2016/7/layout/RepeatingBendingProcessNew"/>
    <dgm:cxn modelId="{1B062D87-163A-6248-9AD1-1477E4C20068}" type="presOf" srcId="{64EE820F-490B-4583-9626-B2DDD7160FB0}" destId="{3FF62135-47BA-4E42-A99B-94120E26EF86}" srcOrd="0" destOrd="0" presId="urn:microsoft.com/office/officeart/2016/7/layout/RepeatingBendingProcessNew"/>
    <dgm:cxn modelId="{F6183B91-75AD-43EE-A08A-E16C670F2CCE}" srcId="{CC06CEE8-4F62-4D65-A2BF-BF78D8114AAD}" destId="{134879D4-35B6-4B76-BB8F-8DBA563CFCAE}" srcOrd="0" destOrd="0" parTransId="{F3BAD0C3-B930-4735-B1D9-F2471B7FCCB4}" sibTransId="{A8B24C14-E7DB-4354-B48F-1E1E5BF28F41}"/>
    <dgm:cxn modelId="{DBEF7795-748E-7F42-AF51-88E989ECE315}" type="presOf" srcId="{78FDFEE2-0DE6-4868-8342-51CB6B827487}" destId="{3FF62135-47BA-4E42-A99B-94120E26EF86}" srcOrd="0" destOrd="1" presId="urn:microsoft.com/office/officeart/2016/7/layout/RepeatingBendingProcessNew"/>
    <dgm:cxn modelId="{AB429B98-000F-4F67-BDB2-8B611AAC7390}" type="presOf" srcId="{8DA564A1-AC33-4601-B23E-11D9F35D7363}" destId="{044731F2-09A1-405A-8701-EF4FF3ED346B}" srcOrd="1" destOrd="0" presId="urn:microsoft.com/office/officeart/2016/7/layout/RepeatingBendingProcessNew"/>
    <dgm:cxn modelId="{268956A2-ADA5-A74C-82B6-FB5385A2D43C}" type="presOf" srcId="{3766D468-D50F-4F4B-A009-C576A13610A8}" destId="{40525D05-B44D-3A48-9CA8-1B4460D60F3E}" srcOrd="1" destOrd="0" presId="urn:microsoft.com/office/officeart/2016/7/layout/RepeatingBendingProcessNew"/>
    <dgm:cxn modelId="{438300C1-05F4-4571-B107-FC8D9C6072E1}" type="presOf" srcId="{CC06CEE8-4F62-4D65-A2BF-BF78D8114AAD}" destId="{B46F9EE1-4202-4400-88D2-20ABC59021EA}" srcOrd="0" destOrd="0" presId="urn:microsoft.com/office/officeart/2016/7/layout/RepeatingBendingProcessNew"/>
    <dgm:cxn modelId="{3FC076CB-0089-4BD7-A597-A9301EB850A7}" srcId="{FF9C409D-D9D8-4B9F-99F8-2F8AF8138409}" destId="{49955B28-18F6-4976-96DE-143EA47510AA}" srcOrd="2" destOrd="0" parTransId="{195D2B63-C97F-4E36-8792-4252295EE365}" sibTransId="{8DA564A1-AC33-4601-B23E-11D9F35D7363}"/>
    <dgm:cxn modelId="{8A9C49D3-A780-BA43-958C-614ABF2AA642}" type="presOf" srcId="{7D4D1901-6DB0-415F-8227-D41BD20019B7}" destId="{24B08850-6950-DA45-B773-CF28B2CC276F}" srcOrd="0" destOrd="0" presId="urn:microsoft.com/office/officeart/2016/7/layout/RepeatingBendingProcessNew"/>
    <dgm:cxn modelId="{9E8799D6-0536-42F2-99B6-C6F0973F3B41}" type="presOf" srcId="{8DA564A1-AC33-4601-B23E-11D9F35D7363}" destId="{EAC737D3-A83B-4C19-B183-A762FD192BEC}" srcOrd="0" destOrd="0" presId="urn:microsoft.com/office/officeart/2016/7/layout/RepeatingBendingProcessNew"/>
    <dgm:cxn modelId="{D284A3D6-736F-4F79-A89E-B84014E7E124}" type="presOf" srcId="{134879D4-35B6-4B76-BB8F-8DBA563CFCAE}" destId="{B46F9EE1-4202-4400-88D2-20ABC59021EA}" srcOrd="0" destOrd="1" presId="urn:microsoft.com/office/officeart/2016/7/layout/RepeatingBendingProcessNew"/>
    <dgm:cxn modelId="{F22DB3D6-C594-493F-A96F-E8D85B37ECF3}" srcId="{7D4D1901-6DB0-415F-8227-D41BD20019B7}" destId="{99E29826-5169-4255-8570-30FD6A0FCC48}" srcOrd="0" destOrd="0" parTransId="{4DF34FF5-F93D-40B2-A921-4C94709A5301}" sibTransId="{4C768882-4BB8-47A6-A96C-0F9304A614DB}"/>
    <dgm:cxn modelId="{809918DE-1474-4EF9-8F54-3732CF6ABF06}" type="presOf" srcId="{7C93B67E-EC72-4FB8-8E04-EF916D43AC29}" destId="{DAF9D214-C84A-4F60-A687-B93DA656D5E8}" srcOrd="0" destOrd="0" presId="urn:microsoft.com/office/officeart/2016/7/layout/RepeatingBendingProcessNew"/>
    <dgm:cxn modelId="{6BF34CFE-36F8-694B-BB9E-81CDCA252FBC}" type="presOf" srcId="{99E29826-5169-4255-8570-30FD6A0FCC48}" destId="{24B08850-6950-DA45-B773-CF28B2CC276F}" srcOrd="0" destOrd="1" presId="urn:microsoft.com/office/officeart/2016/7/layout/RepeatingBendingProcessNew"/>
    <dgm:cxn modelId="{A50A81FF-B705-4EE6-987A-D901EEC6F92F}" type="presOf" srcId="{AAAF57F2-0751-4162-AD68-BCA665F942A2}" destId="{3FF62135-47BA-4E42-A99B-94120E26EF86}" srcOrd="0" destOrd="2" presId="urn:microsoft.com/office/officeart/2016/7/layout/RepeatingBendingProcessNew"/>
    <dgm:cxn modelId="{8106F1C6-2967-E74A-AAC8-1C7D5FB8AE70}" type="presParOf" srcId="{2257BF13-21EE-1E40-8C4A-7A8DD791F9DB}" destId="{24B08850-6950-DA45-B773-CF28B2CC276F}" srcOrd="0" destOrd="0" presId="urn:microsoft.com/office/officeart/2016/7/layout/RepeatingBendingProcessNew"/>
    <dgm:cxn modelId="{A33F2B02-F180-BA40-8C29-F018EF31F53C}" type="presParOf" srcId="{2257BF13-21EE-1E40-8C4A-7A8DD791F9DB}" destId="{537A85E4-525D-8E44-AF73-EF6803BEE74C}" srcOrd="1" destOrd="0" presId="urn:microsoft.com/office/officeart/2016/7/layout/RepeatingBendingProcessNew"/>
    <dgm:cxn modelId="{AC5AF968-09C9-1C4D-B984-ADAA4D71A267}" type="presParOf" srcId="{537A85E4-525D-8E44-AF73-EF6803BEE74C}" destId="{40525D05-B44D-3A48-9CA8-1B4460D60F3E}" srcOrd="0" destOrd="0" presId="urn:microsoft.com/office/officeart/2016/7/layout/RepeatingBendingProcessNew"/>
    <dgm:cxn modelId="{96B120B4-A5E6-DE47-AA3D-A036673E7FAB}" type="presParOf" srcId="{2257BF13-21EE-1E40-8C4A-7A8DD791F9DB}" destId="{3FF62135-47BA-4E42-A99B-94120E26EF86}" srcOrd="2" destOrd="0" presId="urn:microsoft.com/office/officeart/2016/7/layout/RepeatingBendingProcessNew"/>
    <dgm:cxn modelId="{0696606B-4135-45BE-925F-BEE690C67F6D}" type="presParOf" srcId="{2257BF13-21EE-1E40-8C4A-7A8DD791F9DB}" destId="{DAF9D214-C84A-4F60-A687-B93DA656D5E8}" srcOrd="3" destOrd="0" presId="urn:microsoft.com/office/officeart/2016/7/layout/RepeatingBendingProcessNew"/>
    <dgm:cxn modelId="{5932DDB6-FE82-44E5-8BA6-84462F3A2971}" type="presParOf" srcId="{DAF9D214-C84A-4F60-A687-B93DA656D5E8}" destId="{1CC23CD9-3B17-4ED3-8AE7-C2352BA5F40D}" srcOrd="0" destOrd="0" presId="urn:microsoft.com/office/officeart/2016/7/layout/RepeatingBendingProcessNew"/>
    <dgm:cxn modelId="{0A97CC07-1A8E-4E6E-82F2-404BDA3A6514}" type="presParOf" srcId="{2257BF13-21EE-1E40-8C4A-7A8DD791F9DB}" destId="{AE9502B0-552D-45F2-9478-6271C13AD4A3}" srcOrd="4" destOrd="0" presId="urn:microsoft.com/office/officeart/2016/7/layout/RepeatingBendingProcessNew"/>
    <dgm:cxn modelId="{4AE57A01-ACB8-46AF-97F6-5841DC1B88CA}" type="presParOf" srcId="{2257BF13-21EE-1E40-8C4A-7A8DD791F9DB}" destId="{EAC737D3-A83B-4C19-B183-A762FD192BEC}" srcOrd="5" destOrd="0" presId="urn:microsoft.com/office/officeart/2016/7/layout/RepeatingBendingProcessNew"/>
    <dgm:cxn modelId="{8FDDAABA-F033-451F-9A9E-DDF639A5E429}" type="presParOf" srcId="{EAC737D3-A83B-4C19-B183-A762FD192BEC}" destId="{044731F2-09A1-405A-8701-EF4FF3ED346B}" srcOrd="0" destOrd="0" presId="urn:microsoft.com/office/officeart/2016/7/layout/RepeatingBendingProcessNew"/>
    <dgm:cxn modelId="{6935504C-EC95-4280-BC1C-2CCE8ADDEF0C}" type="presParOf" srcId="{2257BF13-21EE-1E40-8C4A-7A8DD791F9DB}" destId="{B46F9EE1-4202-4400-88D2-20ABC59021EA}" srcOrd="6"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C8743F4-1A6F-4C13-B923-39746B82482E}"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F6FB9067-AF82-4BEC-8D3A-35A6101F6497}">
      <dgm:prSet/>
      <dgm:spPr/>
      <dgm:t>
        <a:bodyPr/>
        <a:lstStyle/>
        <a:p>
          <a:r>
            <a:rPr lang="en-US" dirty="0"/>
            <a:t>Understand needs and goals to help them achieve their aspirations</a:t>
          </a:r>
        </a:p>
      </dgm:t>
    </dgm:pt>
    <dgm:pt modelId="{3C7C14C6-89AE-46BC-AE31-4DFD93CBD61C}" type="parTrans" cxnId="{1B91F345-AA6E-4230-99C7-DE20AEC6F762}">
      <dgm:prSet/>
      <dgm:spPr/>
      <dgm:t>
        <a:bodyPr/>
        <a:lstStyle/>
        <a:p>
          <a:endParaRPr lang="en-US"/>
        </a:p>
      </dgm:t>
    </dgm:pt>
    <dgm:pt modelId="{9A0E982B-CC7A-45FE-86F1-7AE512D99C3B}" type="sibTrans" cxnId="{1B91F345-AA6E-4230-99C7-DE20AEC6F762}">
      <dgm:prSet/>
      <dgm:spPr/>
      <dgm:t>
        <a:bodyPr/>
        <a:lstStyle/>
        <a:p>
          <a:endParaRPr lang="en-US"/>
        </a:p>
      </dgm:t>
    </dgm:pt>
    <dgm:pt modelId="{8C4D615D-0603-464E-B97E-5A0A39A38803}">
      <dgm:prSet/>
      <dgm:spPr/>
      <dgm:t>
        <a:bodyPr/>
        <a:lstStyle/>
        <a:p>
          <a:r>
            <a:rPr lang="en-US" dirty="0"/>
            <a:t>Don’t assume culture – ask questions</a:t>
          </a:r>
        </a:p>
      </dgm:t>
    </dgm:pt>
    <dgm:pt modelId="{15C07381-A646-47BA-A57C-AA23306B385D}" type="parTrans" cxnId="{A1D8F0C1-4AF5-49E9-B9A7-8BE102590D24}">
      <dgm:prSet/>
      <dgm:spPr/>
      <dgm:t>
        <a:bodyPr/>
        <a:lstStyle/>
        <a:p>
          <a:endParaRPr lang="en-US"/>
        </a:p>
      </dgm:t>
    </dgm:pt>
    <dgm:pt modelId="{B89D4036-AF4D-4793-916A-F4200858CB7E}" type="sibTrans" cxnId="{A1D8F0C1-4AF5-49E9-B9A7-8BE102590D24}">
      <dgm:prSet/>
      <dgm:spPr/>
      <dgm:t>
        <a:bodyPr/>
        <a:lstStyle/>
        <a:p>
          <a:endParaRPr lang="en-US"/>
        </a:p>
      </dgm:t>
    </dgm:pt>
    <dgm:pt modelId="{D79DD26A-35F4-4408-9B67-76C71C17724E}">
      <dgm:prSet/>
      <dgm:spPr/>
      <dgm:t>
        <a:bodyPr/>
        <a:lstStyle/>
        <a:p>
          <a:r>
            <a:rPr lang="en-US" dirty="0"/>
            <a:t>Do not make promises and do not go into volunteer services thinking you are going to save everyone</a:t>
          </a:r>
        </a:p>
      </dgm:t>
    </dgm:pt>
    <dgm:pt modelId="{33A165B8-23C2-42C6-9A91-1B5C4AE85110}" type="parTrans" cxnId="{3D3A1094-85DF-4275-8B30-283B8090399E}">
      <dgm:prSet/>
      <dgm:spPr/>
      <dgm:t>
        <a:bodyPr/>
        <a:lstStyle/>
        <a:p>
          <a:endParaRPr lang="en-US"/>
        </a:p>
      </dgm:t>
    </dgm:pt>
    <dgm:pt modelId="{72EF8C45-55FA-449B-B89C-519E8BAC4B93}" type="sibTrans" cxnId="{3D3A1094-85DF-4275-8B30-283B8090399E}">
      <dgm:prSet/>
      <dgm:spPr/>
      <dgm:t>
        <a:bodyPr/>
        <a:lstStyle/>
        <a:p>
          <a:endParaRPr lang="en-US"/>
        </a:p>
      </dgm:t>
    </dgm:pt>
    <dgm:pt modelId="{FF120B7F-84EA-4B64-9AA6-99575C7F3FE5}">
      <dgm:prSet/>
      <dgm:spPr/>
      <dgm:t>
        <a:bodyPr/>
        <a:lstStyle/>
        <a:p>
          <a:r>
            <a:rPr lang="en-US" dirty="0"/>
            <a:t>Set clear boundaries from the beginning to reduce dependence</a:t>
          </a:r>
        </a:p>
      </dgm:t>
    </dgm:pt>
    <dgm:pt modelId="{24369E94-EB10-4A5D-A61E-B134F7C28A01}" type="parTrans" cxnId="{3A271A34-C8B6-43BB-82AB-960F483412A9}">
      <dgm:prSet/>
      <dgm:spPr/>
      <dgm:t>
        <a:bodyPr/>
        <a:lstStyle/>
        <a:p>
          <a:endParaRPr lang="en-US"/>
        </a:p>
      </dgm:t>
    </dgm:pt>
    <dgm:pt modelId="{C067322B-D986-4A5E-8DB2-E875AC7782BF}" type="sibTrans" cxnId="{3A271A34-C8B6-43BB-82AB-960F483412A9}">
      <dgm:prSet/>
      <dgm:spPr/>
      <dgm:t>
        <a:bodyPr/>
        <a:lstStyle/>
        <a:p>
          <a:endParaRPr lang="en-US"/>
        </a:p>
      </dgm:t>
    </dgm:pt>
    <dgm:pt modelId="{7A79A0CE-5857-451F-BF98-6645B65A3485}">
      <dgm:prSet/>
      <dgm:spPr/>
      <dgm:t>
        <a:bodyPr/>
        <a:lstStyle/>
        <a:p>
          <a:r>
            <a:rPr lang="en-US" dirty="0"/>
            <a:t>Linking to the community, volunteering, ESL, job training, anything to give their life purpose and to fill their time</a:t>
          </a:r>
        </a:p>
      </dgm:t>
    </dgm:pt>
    <dgm:pt modelId="{7064BAC6-BF9A-4C29-9678-274134B67704}" type="parTrans" cxnId="{11B738A9-4B5B-4A0C-B8E1-82B201E54CD0}">
      <dgm:prSet/>
      <dgm:spPr/>
      <dgm:t>
        <a:bodyPr/>
        <a:lstStyle/>
        <a:p>
          <a:endParaRPr lang="en-US"/>
        </a:p>
      </dgm:t>
    </dgm:pt>
    <dgm:pt modelId="{743D0A4C-9322-44C5-BC78-D8E50D341AC0}" type="sibTrans" cxnId="{11B738A9-4B5B-4A0C-B8E1-82B201E54CD0}">
      <dgm:prSet/>
      <dgm:spPr/>
      <dgm:t>
        <a:bodyPr/>
        <a:lstStyle/>
        <a:p>
          <a:endParaRPr lang="en-US"/>
        </a:p>
      </dgm:t>
    </dgm:pt>
    <dgm:pt modelId="{1B75AF21-D0A3-4E7D-BE4A-2D4B7548776A}">
      <dgm:prSet/>
      <dgm:spPr/>
      <dgm:t>
        <a:bodyPr/>
        <a:lstStyle/>
        <a:p>
          <a:r>
            <a:rPr lang="en-US" dirty="0"/>
            <a:t>Coordination with resettlement agencies to reduce duplication of services</a:t>
          </a:r>
        </a:p>
      </dgm:t>
    </dgm:pt>
    <dgm:pt modelId="{A86DA05B-E672-482A-BA4B-4FDEACB94CE7}" type="parTrans" cxnId="{AE71EF8C-98FC-4324-B1BC-04F566C31294}">
      <dgm:prSet/>
      <dgm:spPr/>
      <dgm:t>
        <a:bodyPr/>
        <a:lstStyle/>
        <a:p>
          <a:endParaRPr lang="en-US"/>
        </a:p>
      </dgm:t>
    </dgm:pt>
    <dgm:pt modelId="{78F68D71-E061-4DF9-AAFC-12094B4540E5}" type="sibTrans" cxnId="{AE71EF8C-98FC-4324-B1BC-04F566C31294}">
      <dgm:prSet/>
      <dgm:spPr/>
      <dgm:t>
        <a:bodyPr/>
        <a:lstStyle/>
        <a:p>
          <a:endParaRPr lang="en-US"/>
        </a:p>
      </dgm:t>
    </dgm:pt>
    <dgm:pt modelId="{84655B1F-CA8A-4218-8818-E7214736E0EC}">
      <dgm:prSet/>
      <dgm:spPr/>
      <dgm:t>
        <a:bodyPr/>
        <a:lstStyle/>
        <a:p>
          <a:r>
            <a:rPr lang="en-US" dirty="0"/>
            <a:t>Provide resources for crisis support immediately</a:t>
          </a:r>
        </a:p>
      </dgm:t>
    </dgm:pt>
    <dgm:pt modelId="{78F3AF4C-9FCF-4343-918A-B1E26F718FD7}" type="parTrans" cxnId="{8C41C3CF-6CCB-47C3-9345-4953531068B1}">
      <dgm:prSet/>
      <dgm:spPr/>
      <dgm:t>
        <a:bodyPr/>
        <a:lstStyle/>
        <a:p>
          <a:endParaRPr lang="en-US"/>
        </a:p>
      </dgm:t>
    </dgm:pt>
    <dgm:pt modelId="{C5252F22-8639-4654-BA9D-7EEBAA7852CB}" type="sibTrans" cxnId="{8C41C3CF-6CCB-47C3-9345-4953531068B1}">
      <dgm:prSet/>
      <dgm:spPr/>
      <dgm:t>
        <a:bodyPr/>
        <a:lstStyle/>
        <a:p>
          <a:endParaRPr lang="en-US"/>
        </a:p>
      </dgm:t>
    </dgm:pt>
    <dgm:pt modelId="{65155995-E3D7-6140-A2CD-2B09BB3E1295}" type="pres">
      <dgm:prSet presAssocID="{8C8743F4-1A6F-4C13-B923-39746B82482E}" presName="linear" presStyleCnt="0">
        <dgm:presLayoutVars>
          <dgm:animLvl val="lvl"/>
          <dgm:resizeHandles val="exact"/>
        </dgm:presLayoutVars>
      </dgm:prSet>
      <dgm:spPr/>
    </dgm:pt>
    <dgm:pt modelId="{428BA6BF-DB0D-DD49-9EE6-CBFD9A9183AA}" type="pres">
      <dgm:prSet presAssocID="{F6FB9067-AF82-4BEC-8D3A-35A6101F6497}" presName="parentText" presStyleLbl="node1" presStyleIdx="0" presStyleCnt="7">
        <dgm:presLayoutVars>
          <dgm:chMax val="0"/>
          <dgm:bulletEnabled val="1"/>
        </dgm:presLayoutVars>
      </dgm:prSet>
      <dgm:spPr/>
    </dgm:pt>
    <dgm:pt modelId="{A8B32A60-3718-F34E-AA02-4BEAE928B9E3}" type="pres">
      <dgm:prSet presAssocID="{9A0E982B-CC7A-45FE-86F1-7AE512D99C3B}" presName="spacer" presStyleCnt="0"/>
      <dgm:spPr/>
    </dgm:pt>
    <dgm:pt modelId="{FAD866F2-1D85-2C4C-BEF9-49EDAD6269DB}" type="pres">
      <dgm:prSet presAssocID="{8C4D615D-0603-464E-B97E-5A0A39A38803}" presName="parentText" presStyleLbl="node1" presStyleIdx="1" presStyleCnt="7">
        <dgm:presLayoutVars>
          <dgm:chMax val="0"/>
          <dgm:bulletEnabled val="1"/>
        </dgm:presLayoutVars>
      </dgm:prSet>
      <dgm:spPr/>
    </dgm:pt>
    <dgm:pt modelId="{14DF8722-5882-FF4E-B772-5E8EB484A91F}" type="pres">
      <dgm:prSet presAssocID="{B89D4036-AF4D-4793-916A-F4200858CB7E}" presName="spacer" presStyleCnt="0"/>
      <dgm:spPr/>
    </dgm:pt>
    <dgm:pt modelId="{2CFA1809-7F97-804C-8B43-20E939E15317}" type="pres">
      <dgm:prSet presAssocID="{D79DD26A-35F4-4408-9B67-76C71C17724E}" presName="parentText" presStyleLbl="node1" presStyleIdx="2" presStyleCnt="7">
        <dgm:presLayoutVars>
          <dgm:chMax val="0"/>
          <dgm:bulletEnabled val="1"/>
        </dgm:presLayoutVars>
      </dgm:prSet>
      <dgm:spPr/>
    </dgm:pt>
    <dgm:pt modelId="{5C5CA3D7-D3FD-2F47-A393-AA2C054AFB41}" type="pres">
      <dgm:prSet presAssocID="{72EF8C45-55FA-449B-B89C-519E8BAC4B93}" presName="spacer" presStyleCnt="0"/>
      <dgm:spPr/>
    </dgm:pt>
    <dgm:pt modelId="{3C8F1CFB-D1C1-6440-92F5-7BC1DA4F08B6}" type="pres">
      <dgm:prSet presAssocID="{FF120B7F-84EA-4B64-9AA6-99575C7F3FE5}" presName="parentText" presStyleLbl="node1" presStyleIdx="3" presStyleCnt="7">
        <dgm:presLayoutVars>
          <dgm:chMax val="0"/>
          <dgm:bulletEnabled val="1"/>
        </dgm:presLayoutVars>
      </dgm:prSet>
      <dgm:spPr/>
    </dgm:pt>
    <dgm:pt modelId="{E56B60BE-BA71-2942-A612-ADA970B92941}" type="pres">
      <dgm:prSet presAssocID="{C067322B-D986-4A5E-8DB2-E875AC7782BF}" presName="spacer" presStyleCnt="0"/>
      <dgm:spPr/>
    </dgm:pt>
    <dgm:pt modelId="{1A9641B0-6643-E04A-8A77-E82817B11F12}" type="pres">
      <dgm:prSet presAssocID="{7A79A0CE-5857-451F-BF98-6645B65A3485}" presName="parentText" presStyleLbl="node1" presStyleIdx="4" presStyleCnt="7">
        <dgm:presLayoutVars>
          <dgm:chMax val="0"/>
          <dgm:bulletEnabled val="1"/>
        </dgm:presLayoutVars>
      </dgm:prSet>
      <dgm:spPr/>
    </dgm:pt>
    <dgm:pt modelId="{1E68BF17-0EC1-4848-86A0-E4EF84EC6B1C}" type="pres">
      <dgm:prSet presAssocID="{743D0A4C-9322-44C5-BC78-D8E50D341AC0}" presName="spacer" presStyleCnt="0"/>
      <dgm:spPr/>
    </dgm:pt>
    <dgm:pt modelId="{FE5B1CE8-FA44-416B-9429-5A8D7E5F831D}" type="pres">
      <dgm:prSet presAssocID="{1B75AF21-D0A3-4E7D-BE4A-2D4B7548776A}" presName="parentText" presStyleLbl="node1" presStyleIdx="5" presStyleCnt="7">
        <dgm:presLayoutVars>
          <dgm:chMax val="0"/>
          <dgm:bulletEnabled val="1"/>
        </dgm:presLayoutVars>
      </dgm:prSet>
      <dgm:spPr/>
    </dgm:pt>
    <dgm:pt modelId="{A1D047B0-45D4-47E1-B8E9-04BA01DE9A69}" type="pres">
      <dgm:prSet presAssocID="{78F68D71-E061-4DF9-AAFC-12094B4540E5}" presName="spacer" presStyleCnt="0"/>
      <dgm:spPr/>
    </dgm:pt>
    <dgm:pt modelId="{6CEF6BBC-EC0D-44C1-A75C-0FA00F155FA3}" type="pres">
      <dgm:prSet presAssocID="{84655B1F-CA8A-4218-8818-E7214736E0EC}" presName="parentText" presStyleLbl="node1" presStyleIdx="6" presStyleCnt="7">
        <dgm:presLayoutVars>
          <dgm:chMax val="0"/>
          <dgm:bulletEnabled val="1"/>
        </dgm:presLayoutVars>
      </dgm:prSet>
      <dgm:spPr/>
    </dgm:pt>
  </dgm:ptLst>
  <dgm:cxnLst>
    <dgm:cxn modelId="{7D45690F-B8A7-8049-B994-F8A5B6665D5C}" type="presOf" srcId="{7A79A0CE-5857-451F-BF98-6645B65A3485}" destId="{1A9641B0-6643-E04A-8A77-E82817B11F12}" srcOrd="0" destOrd="0" presId="urn:microsoft.com/office/officeart/2005/8/layout/vList2"/>
    <dgm:cxn modelId="{6AB43133-8239-7944-B3BC-6FB11DBD7D25}" type="presOf" srcId="{8C4D615D-0603-464E-B97E-5A0A39A38803}" destId="{FAD866F2-1D85-2C4C-BEF9-49EDAD6269DB}" srcOrd="0" destOrd="0" presId="urn:microsoft.com/office/officeart/2005/8/layout/vList2"/>
    <dgm:cxn modelId="{3A271A34-C8B6-43BB-82AB-960F483412A9}" srcId="{8C8743F4-1A6F-4C13-B923-39746B82482E}" destId="{FF120B7F-84EA-4B64-9AA6-99575C7F3FE5}" srcOrd="3" destOrd="0" parTransId="{24369E94-EB10-4A5D-A61E-B134F7C28A01}" sibTransId="{C067322B-D986-4A5E-8DB2-E875AC7782BF}"/>
    <dgm:cxn modelId="{1B91F345-AA6E-4230-99C7-DE20AEC6F762}" srcId="{8C8743F4-1A6F-4C13-B923-39746B82482E}" destId="{F6FB9067-AF82-4BEC-8D3A-35A6101F6497}" srcOrd="0" destOrd="0" parTransId="{3C7C14C6-89AE-46BC-AE31-4DFD93CBD61C}" sibTransId="{9A0E982B-CC7A-45FE-86F1-7AE512D99C3B}"/>
    <dgm:cxn modelId="{701D6B7D-3BC9-FE47-90C1-9CAD27BB7DE5}" type="presOf" srcId="{F6FB9067-AF82-4BEC-8D3A-35A6101F6497}" destId="{428BA6BF-DB0D-DD49-9EE6-CBFD9A9183AA}" srcOrd="0" destOrd="0" presId="urn:microsoft.com/office/officeart/2005/8/layout/vList2"/>
    <dgm:cxn modelId="{AE71EF8C-98FC-4324-B1BC-04F566C31294}" srcId="{8C8743F4-1A6F-4C13-B923-39746B82482E}" destId="{1B75AF21-D0A3-4E7D-BE4A-2D4B7548776A}" srcOrd="5" destOrd="0" parTransId="{A86DA05B-E672-482A-BA4B-4FDEACB94CE7}" sibTransId="{78F68D71-E061-4DF9-AAFC-12094B4540E5}"/>
    <dgm:cxn modelId="{A4646990-5AB4-BD4B-920D-D22E9DC79337}" type="presOf" srcId="{FF120B7F-84EA-4B64-9AA6-99575C7F3FE5}" destId="{3C8F1CFB-D1C1-6440-92F5-7BC1DA4F08B6}" srcOrd="0" destOrd="0" presId="urn:microsoft.com/office/officeart/2005/8/layout/vList2"/>
    <dgm:cxn modelId="{3D3A1094-85DF-4275-8B30-283B8090399E}" srcId="{8C8743F4-1A6F-4C13-B923-39746B82482E}" destId="{D79DD26A-35F4-4408-9B67-76C71C17724E}" srcOrd="2" destOrd="0" parTransId="{33A165B8-23C2-42C6-9A91-1B5C4AE85110}" sibTransId="{72EF8C45-55FA-449B-B89C-519E8BAC4B93}"/>
    <dgm:cxn modelId="{653A3C98-E759-44E9-8857-355547CC4EA6}" type="presOf" srcId="{84655B1F-CA8A-4218-8818-E7214736E0EC}" destId="{6CEF6BBC-EC0D-44C1-A75C-0FA00F155FA3}" srcOrd="0" destOrd="0" presId="urn:microsoft.com/office/officeart/2005/8/layout/vList2"/>
    <dgm:cxn modelId="{3670ACA4-B38C-BC46-A3DA-8844821D77C5}" type="presOf" srcId="{D79DD26A-35F4-4408-9B67-76C71C17724E}" destId="{2CFA1809-7F97-804C-8B43-20E939E15317}" srcOrd="0" destOrd="0" presId="urn:microsoft.com/office/officeart/2005/8/layout/vList2"/>
    <dgm:cxn modelId="{11B738A9-4B5B-4A0C-B8E1-82B201E54CD0}" srcId="{8C8743F4-1A6F-4C13-B923-39746B82482E}" destId="{7A79A0CE-5857-451F-BF98-6645B65A3485}" srcOrd="4" destOrd="0" parTransId="{7064BAC6-BF9A-4C29-9678-274134B67704}" sibTransId="{743D0A4C-9322-44C5-BC78-D8E50D341AC0}"/>
    <dgm:cxn modelId="{B1C6FDAA-F7BF-3545-B1FA-233E19EE4DF1}" type="presOf" srcId="{8C8743F4-1A6F-4C13-B923-39746B82482E}" destId="{65155995-E3D7-6140-A2CD-2B09BB3E1295}" srcOrd="0" destOrd="0" presId="urn:microsoft.com/office/officeart/2005/8/layout/vList2"/>
    <dgm:cxn modelId="{9DF1B4B3-051E-4D3C-AD42-C7D5F590EFE6}" type="presOf" srcId="{1B75AF21-D0A3-4E7D-BE4A-2D4B7548776A}" destId="{FE5B1CE8-FA44-416B-9429-5A8D7E5F831D}" srcOrd="0" destOrd="0" presId="urn:microsoft.com/office/officeart/2005/8/layout/vList2"/>
    <dgm:cxn modelId="{A1D8F0C1-4AF5-49E9-B9A7-8BE102590D24}" srcId="{8C8743F4-1A6F-4C13-B923-39746B82482E}" destId="{8C4D615D-0603-464E-B97E-5A0A39A38803}" srcOrd="1" destOrd="0" parTransId="{15C07381-A646-47BA-A57C-AA23306B385D}" sibTransId="{B89D4036-AF4D-4793-916A-F4200858CB7E}"/>
    <dgm:cxn modelId="{8C41C3CF-6CCB-47C3-9345-4953531068B1}" srcId="{8C8743F4-1A6F-4C13-B923-39746B82482E}" destId="{84655B1F-CA8A-4218-8818-E7214736E0EC}" srcOrd="6" destOrd="0" parTransId="{78F3AF4C-9FCF-4343-918A-B1E26F718FD7}" sibTransId="{C5252F22-8639-4654-BA9D-7EEBAA7852CB}"/>
    <dgm:cxn modelId="{5D50D2E3-F558-C649-A00E-177B0656C241}" type="presParOf" srcId="{65155995-E3D7-6140-A2CD-2B09BB3E1295}" destId="{428BA6BF-DB0D-DD49-9EE6-CBFD9A9183AA}" srcOrd="0" destOrd="0" presId="urn:microsoft.com/office/officeart/2005/8/layout/vList2"/>
    <dgm:cxn modelId="{F1121FC0-320C-AD47-93A0-4EBBD44AA8D0}" type="presParOf" srcId="{65155995-E3D7-6140-A2CD-2B09BB3E1295}" destId="{A8B32A60-3718-F34E-AA02-4BEAE928B9E3}" srcOrd="1" destOrd="0" presId="urn:microsoft.com/office/officeart/2005/8/layout/vList2"/>
    <dgm:cxn modelId="{43E9013E-4003-A347-8E93-CCD154B414C0}" type="presParOf" srcId="{65155995-E3D7-6140-A2CD-2B09BB3E1295}" destId="{FAD866F2-1D85-2C4C-BEF9-49EDAD6269DB}" srcOrd="2" destOrd="0" presId="urn:microsoft.com/office/officeart/2005/8/layout/vList2"/>
    <dgm:cxn modelId="{115D377A-8B83-4A44-97E6-7846B77FCA36}" type="presParOf" srcId="{65155995-E3D7-6140-A2CD-2B09BB3E1295}" destId="{14DF8722-5882-FF4E-B772-5E8EB484A91F}" srcOrd="3" destOrd="0" presId="urn:microsoft.com/office/officeart/2005/8/layout/vList2"/>
    <dgm:cxn modelId="{F2BBB254-E7A0-6540-8F96-0D50DB75D2B5}" type="presParOf" srcId="{65155995-E3D7-6140-A2CD-2B09BB3E1295}" destId="{2CFA1809-7F97-804C-8B43-20E939E15317}" srcOrd="4" destOrd="0" presId="urn:microsoft.com/office/officeart/2005/8/layout/vList2"/>
    <dgm:cxn modelId="{AABB3A56-E063-9242-A99A-6B7A4BF56CE5}" type="presParOf" srcId="{65155995-E3D7-6140-A2CD-2B09BB3E1295}" destId="{5C5CA3D7-D3FD-2F47-A393-AA2C054AFB41}" srcOrd="5" destOrd="0" presId="urn:microsoft.com/office/officeart/2005/8/layout/vList2"/>
    <dgm:cxn modelId="{2A4E72A9-BD99-BA4E-BE6C-2FD9ACB2E40C}" type="presParOf" srcId="{65155995-E3D7-6140-A2CD-2B09BB3E1295}" destId="{3C8F1CFB-D1C1-6440-92F5-7BC1DA4F08B6}" srcOrd="6" destOrd="0" presId="urn:microsoft.com/office/officeart/2005/8/layout/vList2"/>
    <dgm:cxn modelId="{42812C85-5058-6D4E-B385-544CD7DCC323}" type="presParOf" srcId="{65155995-E3D7-6140-A2CD-2B09BB3E1295}" destId="{E56B60BE-BA71-2942-A612-ADA970B92941}" srcOrd="7" destOrd="0" presId="urn:microsoft.com/office/officeart/2005/8/layout/vList2"/>
    <dgm:cxn modelId="{946C44EC-6CE8-F44A-8FFE-4E42E2649F52}" type="presParOf" srcId="{65155995-E3D7-6140-A2CD-2B09BB3E1295}" destId="{1A9641B0-6643-E04A-8A77-E82817B11F12}" srcOrd="8" destOrd="0" presId="urn:microsoft.com/office/officeart/2005/8/layout/vList2"/>
    <dgm:cxn modelId="{6D3B918B-58BD-4E2A-A32C-F981D7381BC1}" type="presParOf" srcId="{65155995-E3D7-6140-A2CD-2B09BB3E1295}" destId="{1E68BF17-0EC1-4848-86A0-E4EF84EC6B1C}" srcOrd="9" destOrd="0" presId="urn:microsoft.com/office/officeart/2005/8/layout/vList2"/>
    <dgm:cxn modelId="{3DF21806-135D-485E-948F-10283E9CD351}" type="presParOf" srcId="{65155995-E3D7-6140-A2CD-2B09BB3E1295}" destId="{FE5B1CE8-FA44-416B-9429-5A8D7E5F831D}" srcOrd="10" destOrd="0" presId="urn:microsoft.com/office/officeart/2005/8/layout/vList2"/>
    <dgm:cxn modelId="{0BFB948C-3F5C-4DC8-A123-A0BF8548AD79}" type="presParOf" srcId="{65155995-E3D7-6140-A2CD-2B09BB3E1295}" destId="{A1D047B0-45D4-47E1-B8E9-04BA01DE9A69}" srcOrd="11" destOrd="0" presId="urn:microsoft.com/office/officeart/2005/8/layout/vList2"/>
    <dgm:cxn modelId="{C7724F0D-E979-4056-BCF3-9B19E788DDEC}" type="presParOf" srcId="{65155995-E3D7-6140-A2CD-2B09BB3E1295}" destId="{6CEF6BBC-EC0D-44C1-A75C-0FA00F155FA3}"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3333595-AD68-4490-8FAE-74520864A86A}" type="doc">
      <dgm:prSet loTypeId="urn:microsoft.com/office/officeart/2005/8/layout/architecture" loCatId="list" qsTypeId="urn:microsoft.com/office/officeart/2005/8/quickstyle/simple1" qsCatId="simple" csTypeId="urn:microsoft.com/office/officeart/2005/8/colors/colorful3" csCatId="colorful" phldr="1"/>
      <dgm:spPr/>
      <dgm:t>
        <a:bodyPr/>
        <a:lstStyle/>
        <a:p>
          <a:endParaRPr lang="en-US"/>
        </a:p>
      </dgm:t>
    </dgm:pt>
    <dgm:pt modelId="{0769AE8C-6222-4E7C-BC5D-DD005223697E}">
      <dgm:prSet phldrT="[Text]"/>
      <dgm:spPr/>
      <dgm:t>
        <a:bodyPr/>
        <a:lstStyle/>
        <a:p>
          <a:r>
            <a:rPr lang="en-US" dirty="0"/>
            <a:t>Preparation for the volunteer experience</a:t>
          </a:r>
        </a:p>
      </dgm:t>
    </dgm:pt>
    <dgm:pt modelId="{08061DA5-927C-4238-AEFC-F2C86E817590}" type="parTrans" cxnId="{7ACA5834-53AC-4534-B9FB-655DF7AAF06D}">
      <dgm:prSet/>
      <dgm:spPr/>
      <dgm:t>
        <a:bodyPr/>
        <a:lstStyle/>
        <a:p>
          <a:endParaRPr lang="en-US"/>
        </a:p>
      </dgm:t>
    </dgm:pt>
    <dgm:pt modelId="{C4E2EC28-0884-4E27-8ABA-607E007FCDD5}" type="sibTrans" cxnId="{7ACA5834-53AC-4534-B9FB-655DF7AAF06D}">
      <dgm:prSet/>
      <dgm:spPr/>
      <dgm:t>
        <a:bodyPr/>
        <a:lstStyle/>
        <a:p>
          <a:endParaRPr lang="en-US"/>
        </a:p>
      </dgm:t>
    </dgm:pt>
    <dgm:pt modelId="{0D55423E-B232-43BE-8AD3-9ED6388B8030}">
      <dgm:prSet phldrT="[Text]"/>
      <dgm:spPr/>
      <dgm:t>
        <a:bodyPr/>
        <a:lstStyle/>
        <a:p>
          <a:r>
            <a:rPr lang="en-US" dirty="0"/>
            <a:t>Setting boundaries</a:t>
          </a:r>
        </a:p>
      </dgm:t>
    </dgm:pt>
    <dgm:pt modelId="{FE96407F-B66A-48DC-911D-3F4FA62338A1}" type="parTrans" cxnId="{99CE52A7-F3CC-4136-92C6-0855C43856B3}">
      <dgm:prSet/>
      <dgm:spPr/>
      <dgm:t>
        <a:bodyPr/>
        <a:lstStyle/>
        <a:p>
          <a:endParaRPr lang="en-US"/>
        </a:p>
      </dgm:t>
    </dgm:pt>
    <dgm:pt modelId="{CD9B6629-FB14-4C81-B473-BF7FBAFAD148}" type="sibTrans" cxnId="{99CE52A7-F3CC-4136-92C6-0855C43856B3}">
      <dgm:prSet/>
      <dgm:spPr/>
      <dgm:t>
        <a:bodyPr/>
        <a:lstStyle/>
        <a:p>
          <a:endParaRPr lang="en-US"/>
        </a:p>
      </dgm:t>
    </dgm:pt>
    <dgm:pt modelId="{C7558994-9CFD-47A9-BE48-C63666959678}">
      <dgm:prSet phldrT="[Text]"/>
      <dgm:spPr/>
      <dgm:t>
        <a:bodyPr/>
        <a:lstStyle/>
        <a:p>
          <a:r>
            <a:rPr lang="en-US" dirty="0"/>
            <a:t>Self-care</a:t>
          </a:r>
        </a:p>
      </dgm:t>
    </dgm:pt>
    <dgm:pt modelId="{30A4D29B-D5F7-48EA-A5AC-698401337219}" type="parTrans" cxnId="{221FC7B8-61DF-4C2C-9C43-0228D3214028}">
      <dgm:prSet/>
      <dgm:spPr/>
      <dgm:t>
        <a:bodyPr/>
        <a:lstStyle/>
        <a:p>
          <a:endParaRPr lang="en-US"/>
        </a:p>
      </dgm:t>
    </dgm:pt>
    <dgm:pt modelId="{F1C67C72-717A-4A80-8BC5-FA78D3E4BD13}" type="sibTrans" cxnId="{221FC7B8-61DF-4C2C-9C43-0228D3214028}">
      <dgm:prSet/>
      <dgm:spPr/>
      <dgm:t>
        <a:bodyPr/>
        <a:lstStyle/>
        <a:p>
          <a:endParaRPr lang="en-US"/>
        </a:p>
      </dgm:t>
    </dgm:pt>
    <dgm:pt modelId="{9CF750EF-3D5F-4695-B634-4501EA430D56}">
      <dgm:prSet phldrT="[Text]"/>
      <dgm:spPr/>
      <dgm:t>
        <a:bodyPr/>
        <a:lstStyle/>
        <a:p>
          <a:r>
            <a:rPr lang="en-US" dirty="0"/>
            <a:t>Be prepared for emergency situations</a:t>
          </a:r>
        </a:p>
      </dgm:t>
    </dgm:pt>
    <dgm:pt modelId="{8943C400-82C6-4E04-914A-3696BFEA217D}" type="parTrans" cxnId="{DEFD5C2A-31E8-473C-83E8-C293640D6FF9}">
      <dgm:prSet/>
      <dgm:spPr/>
      <dgm:t>
        <a:bodyPr/>
        <a:lstStyle/>
        <a:p>
          <a:endParaRPr lang="en-US"/>
        </a:p>
      </dgm:t>
    </dgm:pt>
    <dgm:pt modelId="{D40C1AA1-3EA5-4D12-B588-7BF553298CFF}" type="sibTrans" cxnId="{DEFD5C2A-31E8-473C-83E8-C293640D6FF9}">
      <dgm:prSet/>
      <dgm:spPr/>
      <dgm:t>
        <a:bodyPr/>
        <a:lstStyle/>
        <a:p>
          <a:endParaRPr lang="en-US"/>
        </a:p>
      </dgm:t>
    </dgm:pt>
    <dgm:pt modelId="{5B8F4465-1EF4-44DB-BFF6-1B9AF32696C1}">
      <dgm:prSet phldrT="[Text]"/>
      <dgm:spPr/>
      <dgm:t>
        <a:bodyPr/>
        <a:lstStyle/>
        <a:p>
          <a:r>
            <a:rPr lang="en-US" dirty="0"/>
            <a:t>Supervisor and Peer Support</a:t>
          </a:r>
        </a:p>
      </dgm:t>
    </dgm:pt>
    <dgm:pt modelId="{1C782D16-FA32-44C7-BBE7-9B32AEAA64E5}" type="parTrans" cxnId="{E3410A7D-B762-4AEE-BE59-99B80A15DC56}">
      <dgm:prSet/>
      <dgm:spPr/>
      <dgm:t>
        <a:bodyPr/>
        <a:lstStyle/>
        <a:p>
          <a:endParaRPr lang="en-US"/>
        </a:p>
      </dgm:t>
    </dgm:pt>
    <dgm:pt modelId="{1C3A79CC-5B2A-4F5F-B336-6DF9A632A0D2}" type="sibTrans" cxnId="{E3410A7D-B762-4AEE-BE59-99B80A15DC56}">
      <dgm:prSet/>
      <dgm:spPr/>
      <dgm:t>
        <a:bodyPr/>
        <a:lstStyle/>
        <a:p>
          <a:endParaRPr lang="en-US"/>
        </a:p>
      </dgm:t>
    </dgm:pt>
    <dgm:pt modelId="{6DD28F72-0747-46AE-BF50-34A570F189AA}">
      <dgm:prSet phldrT="[Text]"/>
      <dgm:spPr/>
      <dgm:t>
        <a:bodyPr/>
        <a:lstStyle/>
        <a:p>
          <a:r>
            <a:rPr lang="en-US" dirty="0"/>
            <a:t>Adaptability</a:t>
          </a:r>
        </a:p>
      </dgm:t>
    </dgm:pt>
    <dgm:pt modelId="{54DA7DBC-F18A-4644-8BEE-F4DF26E87F75}" type="parTrans" cxnId="{981B84C5-688E-4856-B224-7298F3AE34F7}">
      <dgm:prSet/>
      <dgm:spPr/>
      <dgm:t>
        <a:bodyPr/>
        <a:lstStyle/>
        <a:p>
          <a:endParaRPr lang="en-US"/>
        </a:p>
      </dgm:t>
    </dgm:pt>
    <dgm:pt modelId="{9E303939-66CF-41BC-8F5E-16923EA101DB}" type="sibTrans" cxnId="{981B84C5-688E-4856-B224-7298F3AE34F7}">
      <dgm:prSet/>
      <dgm:spPr/>
      <dgm:t>
        <a:bodyPr/>
        <a:lstStyle/>
        <a:p>
          <a:endParaRPr lang="en-US"/>
        </a:p>
      </dgm:t>
    </dgm:pt>
    <dgm:pt modelId="{08162E58-1056-4510-AE26-117DED1BF1FA}" type="pres">
      <dgm:prSet presAssocID="{33333595-AD68-4490-8FAE-74520864A86A}" presName="Name0" presStyleCnt="0">
        <dgm:presLayoutVars>
          <dgm:chPref val="1"/>
          <dgm:dir/>
          <dgm:animOne val="branch"/>
          <dgm:animLvl val="lvl"/>
          <dgm:resizeHandles/>
        </dgm:presLayoutVars>
      </dgm:prSet>
      <dgm:spPr/>
    </dgm:pt>
    <dgm:pt modelId="{068E9EDB-F04B-4C13-9A4B-BE059C93B41A}" type="pres">
      <dgm:prSet presAssocID="{0769AE8C-6222-4E7C-BC5D-DD005223697E}" presName="vertOne" presStyleCnt="0"/>
      <dgm:spPr/>
    </dgm:pt>
    <dgm:pt modelId="{5434291C-E3D8-49E3-94AE-3D4B2A6310DA}" type="pres">
      <dgm:prSet presAssocID="{0769AE8C-6222-4E7C-BC5D-DD005223697E}" presName="txOne" presStyleLbl="node0" presStyleIdx="0" presStyleCnt="1">
        <dgm:presLayoutVars>
          <dgm:chPref val="3"/>
        </dgm:presLayoutVars>
      </dgm:prSet>
      <dgm:spPr/>
    </dgm:pt>
    <dgm:pt modelId="{CA5C8E71-CD9E-40FE-8880-072D6875D5C9}" type="pres">
      <dgm:prSet presAssocID="{0769AE8C-6222-4E7C-BC5D-DD005223697E}" presName="parTransOne" presStyleCnt="0"/>
      <dgm:spPr/>
    </dgm:pt>
    <dgm:pt modelId="{78736351-54BF-46BB-9DF8-C79C94385A38}" type="pres">
      <dgm:prSet presAssocID="{0769AE8C-6222-4E7C-BC5D-DD005223697E}" presName="horzOne" presStyleCnt="0"/>
      <dgm:spPr/>
    </dgm:pt>
    <dgm:pt modelId="{A772650B-E080-4947-8AB4-D55775632730}" type="pres">
      <dgm:prSet presAssocID="{0D55423E-B232-43BE-8AD3-9ED6388B8030}" presName="vertTwo" presStyleCnt="0"/>
      <dgm:spPr/>
    </dgm:pt>
    <dgm:pt modelId="{9372D6BB-872C-4931-91C4-5AF12BF13AEE}" type="pres">
      <dgm:prSet presAssocID="{0D55423E-B232-43BE-8AD3-9ED6388B8030}" presName="txTwo" presStyleLbl="node2" presStyleIdx="0" presStyleCnt="2">
        <dgm:presLayoutVars>
          <dgm:chPref val="3"/>
        </dgm:presLayoutVars>
      </dgm:prSet>
      <dgm:spPr/>
    </dgm:pt>
    <dgm:pt modelId="{9BF3491E-09BC-4D5F-A9DD-9B213DC9F5C4}" type="pres">
      <dgm:prSet presAssocID="{0D55423E-B232-43BE-8AD3-9ED6388B8030}" presName="parTransTwo" presStyleCnt="0"/>
      <dgm:spPr/>
    </dgm:pt>
    <dgm:pt modelId="{050F89FB-39E7-4227-8971-D88A5E03C294}" type="pres">
      <dgm:prSet presAssocID="{0D55423E-B232-43BE-8AD3-9ED6388B8030}" presName="horzTwo" presStyleCnt="0"/>
      <dgm:spPr/>
    </dgm:pt>
    <dgm:pt modelId="{AA7F99F7-2D9C-4DFD-B42D-7D52DBBA4291}" type="pres">
      <dgm:prSet presAssocID="{C7558994-9CFD-47A9-BE48-C63666959678}" presName="vertThree" presStyleCnt="0"/>
      <dgm:spPr/>
    </dgm:pt>
    <dgm:pt modelId="{360C5106-C688-4D84-949F-F2ED7F909E6D}" type="pres">
      <dgm:prSet presAssocID="{C7558994-9CFD-47A9-BE48-C63666959678}" presName="txThree" presStyleLbl="node3" presStyleIdx="0" presStyleCnt="3">
        <dgm:presLayoutVars>
          <dgm:chPref val="3"/>
        </dgm:presLayoutVars>
      </dgm:prSet>
      <dgm:spPr/>
    </dgm:pt>
    <dgm:pt modelId="{FDF3CC56-2728-4C56-AB06-2ACDBECBF569}" type="pres">
      <dgm:prSet presAssocID="{C7558994-9CFD-47A9-BE48-C63666959678}" presName="horzThree" presStyleCnt="0"/>
      <dgm:spPr/>
    </dgm:pt>
    <dgm:pt modelId="{D0700AD6-8B65-418A-A8A2-9F613A554D1E}" type="pres">
      <dgm:prSet presAssocID="{F1C67C72-717A-4A80-8BC5-FA78D3E4BD13}" presName="sibSpaceThree" presStyleCnt="0"/>
      <dgm:spPr/>
    </dgm:pt>
    <dgm:pt modelId="{9A6E8E75-7F9E-4537-8CB3-B373B2E16198}" type="pres">
      <dgm:prSet presAssocID="{9CF750EF-3D5F-4695-B634-4501EA430D56}" presName="vertThree" presStyleCnt="0"/>
      <dgm:spPr/>
    </dgm:pt>
    <dgm:pt modelId="{0A081593-1EB5-4250-BF8A-7CAF748E37B5}" type="pres">
      <dgm:prSet presAssocID="{9CF750EF-3D5F-4695-B634-4501EA430D56}" presName="txThree" presStyleLbl="node3" presStyleIdx="1" presStyleCnt="3">
        <dgm:presLayoutVars>
          <dgm:chPref val="3"/>
        </dgm:presLayoutVars>
      </dgm:prSet>
      <dgm:spPr/>
    </dgm:pt>
    <dgm:pt modelId="{E4745E4E-8723-4BB0-957C-E88E202638B5}" type="pres">
      <dgm:prSet presAssocID="{9CF750EF-3D5F-4695-B634-4501EA430D56}" presName="horzThree" presStyleCnt="0"/>
      <dgm:spPr/>
    </dgm:pt>
    <dgm:pt modelId="{2C5BE06A-F24D-410F-AE5C-81B34BCBA9BB}" type="pres">
      <dgm:prSet presAssocID="{CD9B6629-FB14-4C81-B473-BF7FBAFAD148}" presName="sibSpaceTwo" presStyleCnt="0"/>
      <dgm:spPr/>
    </dgm:pt>
    <dgm:pt modelId="{40C26D83-47E6-41B9-B513-D75D09EF8418}" type="pres">
      <dgm:prSet presAssocID="{5B8F4465-1EF4-44DB-BFF6-1B9AF32696C1}" presName="vertTwo" presStyleCnt="0"/>
      <dgm:spPr/>
    </dgm:pt>
    <dgm:pt modelId="{EDE0E9CA-9B98-4E8C-816C-40B18FFA3928}" type="pres">
      <dgm:prSet presAssocID="{5B8F4465-1EF4-44DB-BFF6-1B9AF32696C1}" presName="txTwo" presStyleLbl="node2" presStyleIdx="1" presStyleCnt="2">
        <dgm:presLayoutVars>
          <dgm:chPref val="3"/>
        </dgm:presLayoutVars>
      </dgm:prSet>
      <dgm:spPr/>
    </dgm:pt>
    <dgm:pt modelId="{2364D43A-A50F-47FA-AF90-BF9841A4585C}" type="pres">
      <dgm:prSet presAssocID="{5B8F4465-1EF4-44DB-BFF6-1B9AF32696C1}" presName="parTransTwo" presStyleCnt="0"/>
      <dgm:spPr/>
    </dgm:pt>
    <dgm:pt modelId="{62678485-C1A1-4649-AA09-7CB3AF97260A}" type="pres">
      <dgm:prSet presAssocID="{5B8F4465-1EF4-44DB-BFF6-1B9AF32696C1}" presName="horzTwo" presStyleCnt="0"/>
      <dgm:spPr/>
    </dgm:pt>
    <dgm:pt modelId="{746F4106-ECBF-4622-AB4F-7D696186E857}" type="pres">
      <dgm:prSet presAssocID="{6DD28F72-0747-46AE-BF50-34A570F189AA}" presName="vertThree" presStyleCnt="0"/>
      <dgm:spPr/>
    </dgm:pt>
    <dgm:pt modelId="{D60F758E-CC1D-4CCC-8440-80D05D141A88}" type="pres">
      <dgm:prSet presAssocID="{6DD28F72-0747-46AE-BF50-34A570F189AA}" presName="txThree" presStyleLbl="node3" presStyleIdx="2" presStyleCnt="3">
        <dgm:presLayoutVars>
          <dgm:chPref val="3"/>
        </dgm:presLayoutVars>
      </dgm:prSet>
      <dgm:spPr/>
    </dgm:pt>
    <dgm:pt modelId="{1B59569A-BB88-477E-999F-3FE3E2A478B2}" type="pres">
      <dgm:prSet presAssocID="{6DD28F72-0747-46AE-BF50-34A570F189AA}" presName="horzThree" presStyleCnt="0"/>
      <dgm:spPr/>
    </dgm:pt>
  </dgm:ptLst>
  <dgm:cxnLst>
    <dgm:cxn modelId="{A589EC08-30D3-4BCB-830F-25A6A1FC0307}" type="presOf" srcId="{0D55423E-B232-43BE-8AD3-9ED6388B8030}" destId="{9372D6BB-872C-4931-91C4-5AF12BF13AEE}" srcOrd="0" destOrd="0" presId="urn:microsoft.com/office/officeart/2005/8/layout/architecture"/>
    <dgm:cxn modelId="{784E610F-96B8-45DE-9B08-FC01B3A9E243}" type="presOf" srcId="{C7558994-9CFD-47A9-BE48-C63666959678}" destId="{360C5106-C688-4D84-949F-F2ED7F909E6D}" srcOrd="0" destOrd="0" presId="urn:microsoft.com/office/officeart/2005/8/layout/architecture"/>
    <dgm:cxn modelId="{0256C425-36A9-456E-811C-4783F3BFBCEB}" type="presOf" srcId="{5B8F4465-1EF4-44DB-BFF6-1B9AF32696C1}" destId="{EDE0E9CA-9B98-4E8C-816C-40B18FFA3928}" srcOrd="0" destOrd="0" presId="urn:microsoft.com/office/officeart/2005/8/layout/architecture"/>
    <dgm:cxn modelId="{DEFD5C2A-31E8-473C-83E8-C293640D6FF9}" srcId="{0D55423E-B232-43BE-8AD3-9ED6388B8030}" destId="{9CF750EF-3D5F-4695-B634-4501EA430D56}" srcOrd="1" destOrd="0" parTransId="{8943C400-82C6-4E04-914A-3696BFEA217D}" sibTransId="{D40C1AA1-3EA5-4D12-B588-7BF553298CFF}"/>
    <dgm:cxn modelId="{7ACA5834-53AC-4534-B9FB-655DF7AAF06D}" srcId="{33333595-AD68-4490-8FAE-74520864A86A}" destId="{0769AE8C-6222-4E7C-BC5D-DD005223697E}" srcOrd="0" destOrd="0" parTransId="{08061DA5-927C-4238-AEFC-F2C86E817590}" sibTransId="{C4E2EC28-0884-4E27-8ABA-607E007FCDD5}"/>
    <dgm:cxn modelId="{63C3FA3B-9E8C-414B-BD08-E96816224156}" type="presOf" srcId="{0769AE8C-6222-4E7C-BC5D-DD005223697E}" destId="{5434291C-E3D8-49E3-94AE-3D4B2A6310DA}" srcOrd="0" destOrd="0" presId="urn:microsoft.com/office/officeart/2005/8/layout/architecture"/>
    <dgm:cxn modelId="{281CE373-BB58-468A-8677-9FE319C97266}" type="presOf" srcId="{6DD28F72-0747-46AE-BF50-34A570F189AA}" destId="{D60F758E-CC1D-4CCC-8440-80D05D141A88}" srcOrd="0" destOrd="0" presId="urn:microsoft.com/office/officeart/2005/8/layout/architecture"/>
    <dgm:cxn modelId="{E3410A7D-B762-4AEE-BE59-99B80A15DC56}" srcId="{0769AE8C-6222-4E7C-BC5D-DD005223697E}" destId="{5B8F4465-1EF4-44DB-BFF6-1B9AF32696C1}" srcOrd="1" destOrd="0" parTransId="{1C782D16-FA32-44C7-BBE7-9B32AEAA64E5}" sibTransId="{1C3A79CC-5B2A-4F5F-B336-6DF9A632A0D2}"/>
    <dgm:cxn modelId="{56DB017F-7D91-4E75-80FA-1D15692CD28F}" type="presOf" srcId="{9CF750EF-3D5F-4695-B634-4501EA430D56}" destId="{0A081593-1EB5-4250-BF8A-7CAF748E37B5}" srcOrd="0" destOrd="0" presId="urn:microsoft.com/office/officeart/2005/8/layout/architecture"/>
    <dgm:cxn modelId="{6E34EDA2-E3D6-467E-84D0-DBA9089CC16E}" type="presOf" srcId="{33333595-AD68-4490-8FAE-74520864A86A}" destId="{08162E58-1056-4510-AE26-117DED1BF1FA}" srcOrd="0" destOrd="0" presId="urn:microsoft.com/office/officeart/2005/8/layout/architecture"/>
    <dgm:cxn modelId="{99CE52A7-F3CC-4136-92C6-0855C43856B3}" srcId="{0769AE8C-6222-4E7C-BC5D-DD005223697E}" destId="{0D55423E-B232-43BE-8AD3-9ED6388B8030}" srcOrd="0" destOrd="0" parTransId="{FE96407F-B66A-48DC-911D-3F4FA62338A1}" sibTransId="{CD9B6629-FB14-4C81-B473-BF7FBAFAD148}"/>
    <dgm:cxn modelId="{221FC7B8-61DF-4C2C-9C43-0228D3214028}" srcId="{0D55423E-B232-43BE-8AD3-9ED6388B8030}" destId="{C7558994-9CFD-47A9-BE48-C63666959678}" srcOrd="0" destOrd="0" parTransId="{30A4D29B-D5F7-48EA-A5AC-698401337219}" sibTransId="{F1C67C72-717A-4A80-8BC5-FA78D3E4BD13}"/>
    <dgm:cxn modelId="{981B84C5-688E-4856-B224-7298F3AE34F7}" srcId="{5B8F4465-1EF4-44DB-BFF6-1B9AF32696C1}" destId="{6DD28F72-0747-46AE-BF50-34A570F189AA}" srcOrd="0" destOrd="0" parTransId="{54DA7DBC-F18A-4644-8BEE-F4DF26E87F75}" sibTransId="{9E303939-66CF-41BC-8F5E-16923EA101DB}"/>
    <dgm:cxn modelId="{4229E23E-80EF-4247-B556-D8D96FA5F77D}" type="presParOf" srcId="{08162E58-1056-4510-AE26-117DED1BF1FA}" destId="{068E9EDB-F04B-4C13-9A4B-BE059C93B41A}" srcOrd="0" destOrd="0" presId="urn:microsoft.com/office/officeart/2005/8/layout/architecture"/>
    <dgm:cxn modelId="{5B902D0E-4E51-4C70-902C-38BFD5DECD21}" type="presParOf" srcId="{068E9EDB-F04B-4C13-9A4B-BE059C93B41A}" destId="{5434291C-E3D8-49E3-94AE-3D4B2A6310DA}" srcOrd="0" destOrd="0" presId="urn:microsoft.com/office/officeart/2005/8/layout/architecture"/>
    <dgm:cxn modelId="{53FEDADB-973E-414D-83C4-FA74D23A6454}" type="presParOf" srcId="{068E9EDB-F04B-4C13-9A4B-BE059C93B41A}" destId="{CA5C8E71-CD9E-40FE-8880-072D6875D5C9}" srcOrd="1" destOrd="0" presId="urn:microsoft.com/office/officeart/2005/8/layout/architecture"/>
    <dgm:cxn modelId="{3BF2214A-C65A-4D65-97B8-326064EAFE03}" type="presParOf" srcId="{068E9EDB-F04B-4C13-9A4B-BE059C93B41A}" destId="{78736351-54BF-46BB-9DF8-C79C94385A38}" srcOrd="2" destOrd="0" presId="urn:microsoft.com/office/officeart/2005/8/layout/architecture"/>
    <dgm:cxn modelId="{EF8DE7E5-A887-4EE9-AE93-04A73E605631}" type="presParOf" srcId="{78736351-54BF-46BB-9DF8-C79C94385A38}" destId="{A772650B-E080-4947-8AB4-D55775632730}" srcOrd="0" destOrd="0" presId="urn:microsoft.com/office/officeart/2005/8/layout/architecture"/>
    <dgm:cxn modelId="{E63B83F1-2D96-4A67-B9F8-6EA9169F6391}" type="presParOf" srcId="{A772650B-E080-4947-8AB4-D55775632730}" destId="{9372D6BB-872C-4931-91C4-5AF12BF13AEE}" srcOrd="0" destOrd="0" presId="urn:microsoft.com/office/officeart/2005/8/layout/architecture"/>
    <dgm:cxn modelId="{3DC36360-AB0D-4385-AE65-102F189C8A24}" type="presParOf" srcId="{A772650B-E080-4947-8AB4-D55775632730}" destId="{9BF3491E-09BC-4D5F-A9DD-9B213DC9F5C4}" srcOrd="1" destOrd="0" presId="urn:microsoft.com/office/officeart/2005/8/layout/architecture"/>
    <dgm:cxn modelId="{0FBA7ADA-BD00-49CF-AA5D-F2F8B9B5C090}" type="presParOf" srcId="{A772650B-E080-4947-8AB4-D55775632730}" destId="{050F89FB-39E7-4227-8971-D88A5E03C294}" srcOrd="2" destOrd="0" presId="urn:microsoft.com/office/officeart/2005/8/layout/architecture"/>
    <dgm:cxn modelId="{13F6A549-D23A-44B3-8891-DB3F751AEEAC}" type="presParOf" srcId="{050F89FB-39E7-4227-8971-D88A5E03C294}" destId="{AA7F99F7-2D9C-4DFD-B42D-7D52DBBA4291}" srcOrd="0" destOrd="0" presId="urn:microsoft.com/office/officeart/2005/8/layout/architecture"/>
    <dgm:cxn modelId="{E075D671-BF0C-4060-A928-2A4AD32D5C90}" type="presParOf" srcId="{AA7F99F7-2D9C-4DFD-B42D-7D52DBBA4291}" destId="{360C5106-C688-4D84-949F-F2ED7F909E6D}" srcOrd="0" destOrd="0" presId="urn:microsoft.com/office/officeart/2005/8/layout/architecture"/>
    <dgm:cxn modelId="{F26C14E3-85D9-4DFF-A4F2-94C79DE0E60A}" type="presParOf" srcId="{AA7F99F7-2D9C-4DFD-B42D-7D52DBBA4291}" destId="{FDF3CC56-2728-4C56-AB06-2ACDBECBF569}" srcOrd="1" destOrd="0" presId="urn:microsoft.com/office/officeart/2005/8/layout/architecture"/>
    <dgm:cxn modelId="{CA086C3F-6D01-4A63-A004-22CE5A1E5938}" type="presParOf" srcId="{050F89FB-39E7-4227-8971-D88A5E03C294}" destId="{D0700AD6-8B65-418A-A8A2-9F613A554D1E}" srcOrd="1" destOrd="0" presId="urn:microsoft.com/office/officeart/2005/8/layout/architecture"/>
    <dgm:cxn modelId="{56ECA09D-A48C-49FE-8BEB-AD872625D598}" type="presParOf" srcId="{050F89FB-39E7-4227-8971-D88A5E03C294}" destId="{9A6E8E75-7F9E-4537-8CB3-B373B2E16198}" srcOrd="2" destOrd="0" presId="urn:microsoft.com/office/officeart/2005/8/layout/architecture"/>
    <dgm:cxn modelId="{A76D1BFE-4227-4B09-A7FB-96339EEC2EA6}" type="presParOf" srcId="{9A6E8E75-7F9E-4537-8CB3-B373B2E16198}" destId="{0A081593-1EB5-4250-BF8A-7CAF748E37B5}" srcOrd="0" destOrd="0" presId="urn:microsoft.com/office/officeart/2005/8/layout/architecture"/>
    <dgm:cxn modelId="{31E6FE17-9531-4525-B089-A9D04C4D8782}" type="presParOf" srcId="{9A6E8E75-7F9E-4537-8CB3-B373B2E16198}" destId="{E4745E4E-8723-4BB0-957C-E88E202638B5}" srcOrd="1" destOrd="0" presId="urn:microsoft.com/office/officeart/2005/8/layout/architecture"/>
    <dgm:cxn modelId="{4C881899-B64F-4BBB-8D10-AFBA6A59A23A}" type="presParOf" srcId="{78736351-54BF-46BB-9DF8-C79C94385A38}" destId="{2C5BE06A-F24D-410F-AE5C-81B34BCBA9BB}" srcOrd="1" destOrd="0" presId="urn:microsoft.com/office/officeart/2005/8/layout/architecture"/>
    <dgm:cxn modelId="{1B17967A-3E92-4927-89BB-A7961F5F7D48}" type="presParOf" srcId="{78736351-54BF-46BB-9DF8-C79C94385A38}" destId="{40C26D83-47E6-41B9-B513-D75D09EF8418}" srcOrd="2" destOrd="0" presId="urn:microsoft.com/office/officeart/2005/8/layout/architecture"/>
    <dgm:cxn modelId="{8EA8D0D9-5569-42DE-B000-DB1E81EC8EBC}" type="presParOf" srcId="{40C26D83-47E6-41B9-B513-D75D09EF8418}" destId="{EDE0E9CA-9B98-4E8C-816C-40B18FFA3928}" srcOrd="0" destOrd="0" presId="urn:microsoft.com/office/officeart/2005/8/layout/architecture"/>
    <dgm:cxn modelId="{31F5536A-F28C-47DC-ADB1-575608C6F409}" type="presParOf" srcId="{40C26D83-47E6-41B9-B513-D75D09EF8418}" destId="{2364D43A-A50F-47FA-AF90-BF9841A4585C}" srcOrd="1" destOrd="0" presId="urn:microsoft.com/office/officeart/2005/8/layout/architecture"/>
    <dgm:cxn modelId="{D9ED9887-5B5B-4BFE-9DAB-63C46BC73CD4}" type="presParOf" srcId="{40C26D83-47E6-41B9-B513-D75D09EF8418}" destId="{62678485-C1A1-4649-AA09-7CB3AF97260A}" srcOrd="2" destOrd="0" presId="urn:microsoft.com/office/officeart/2005/8/layout/architecture"/>
    <dgm:cxn modelId="{33533F53-A0F9-439B-9F92-5ACF93136C72}" type="presParOf" srcId="{62678485-C1A1-4649-AA09-7CB3AF97260A}" destId="{746F4106-ECBF-4622-AB4F-7D696186E857}" srcOrd="0" destOrd="0" presId="urn:microsoft.com/office/officeart/2005/8/layout/architecture"/>
    <dgm:cxn modelId="{726128FE-B4DA-4C76-8FBA-3F2E5FB49481}" type="presParOf" srcId="{746F4106-ECBF-4622-AB4F-7D696186E857}" destId="{D60F758E-CC1D-4CCC-8440-80D05D141A88}" srcOrd="0" destOrd="0" presId="urn:microsoft.com/office/officeart/2005/8/layout/architecture"/>
    <dgm:cxn modelId="{FAE01949-818B-40DC-A169-9CD5F2FAF84B}" type="presParOf" srcId="{746F4106-ECBF-4622-AB4F-7D696186E857}" destId="{1B59569A-BB88-477E-999F-3FE3E2A478B2}" srcOrd="1" destOrd="0" presId="urn:microsoft.com/office/officeart/2005/8/layout/architectur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A64EC9-BDF5-3943-8720-2BECB9A3A2AE}">
      <dsp:nvSpPr>
        <dsp:cNvPr id="0" name=""/>
        <dsp:cNvSpPr/>
      </dsp:nvSpPr>
      <dsp:spPr>
        <a:xfrm rot="5400000">
          <a:off x="4746548" y="-898982"/>
          <a:ext cx="3424858" cy="6079037"/>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en-US" sz="2100" b="1" kern="1200" dirty="0"/>
            <a:t>Cultural Competence </a:t>
          </a:r>
          <a:r>
            <a:rPr lang="en-US" sz="2100" kern="1200" dirty="0"/>
            <a:t>- being aware of specific cultural nuances that may impact care</a:t>
          </a:r>
        </a:p>
        <a:p>
          <a:pPr marL="228600" lvl="1" indent="-228600" algn="l" defTabSz="933450">
            <a:lnSpc>
              <a:spcPct val="90000"/>
            </a:lnSpc>
            <a:spcBef>
              <a:spcPct val="0"/>
            </a:spcBef>
            <a:spcAft>
              <a:spcPct val="15000"/>
            </a:spcAft>
            <a:buChar char="•"/>
          </a:pPr>
          <a:r>
            <a:rPr lang="en-US" sz="2100" b="1" kern="1200" dirty="0"/>
            <a:t>Cultural Humility </a:t>
          </a:r>
          <a:r>
            <a:rPr lang="en-US" sz="2100" kern="1200" dirty="0"/>
            <a:t>- demonstrating awareness and respect of difference, being curious about culture, responding to cultural nuances </a:t>
          </a:r>
        </a:p>
        <a:p>
          <a:pPr marL="228600" lvl="1" indent="-228600" algn="l" defTabSz="933450">
            <a:lnSpc>
              <a:spcPct val="90000"/>
            </a:lnSpc>
            <a:spcBef>
              <a:spcPct val="0"/>
            </a:spcBef>
            <a:spcAft>
              <a:spcPct val="15000"/>
            </a:spcAft>
            <a:buChar char="•"/>
          </a:pPr>
          <a:r>
            <a:rPr lang="en-US" sz="2100" b="1" kern="1200" dirty="0"/>
            <a:t>Cultural Responsiveness </a:t>
          </a:r>
          <a:r>
            <a:rPr lang="en-US" sz="2100" kern="1200" dirty="0"/>
            <a:t>– including actions and responding to cultural needs that arise during service delivery in a competent and humble manner</a:t>
          </a:r>
        </a:p>
      </dsp:txBody>
      <dsp:txXfrm rot="-5400000">
        <a:off x="3419459" y="595295"/>
        <a:ext cx="5911849" cy="3090482"/>
      </dsp:txXfrm>
    </dsp:sp>
    <dsp:sp modelId="{BBE0B6A8-87DB-1044-AF69-DA4E401A9E37}">
      <dsp:nvSpPr>
        <dsp:cNvPr id="0" name=""/>
        <dsp:cNvSpPr/>
      </dsp:nvSpPr>
      <dsp:spPr>
        <a:xfrm>
          <a:off x="0" y="0"/>
          <a:ext cx="3419458" cy="4281073"/>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en-US" sz="3000" kern="1200" dirty="0"/>
            <a:t>Cultural Competence, Cultural Humility, Cultural Responsiveness</a:t>
          </a:r>
        </a:p>
      </dsp:txBody>
      <dsp:txXfrm>
        <a:off x="166924" y="166924"/>
        <a:ext cx="3085610" cy="39472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957326-5BF3-BD43-A894-A2FC82A4C88F}">
      <dsp:nvSpPr>
        <dsp:cNvPr id="0" name=""/>
        <dsp:cNvSpPr/>
      </dsp:nvSpPr>
      <dsp:spPr>
        <a:xfrm>
          <a:off x="3677" y="248935"/>
          <a:ext cx="2211029" cy="72713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en-US" sz="2100" b="0" i="0" kern="1200" dirty="0"/>
            <a:t>Acculturation-related Stress</a:t>
          </a:r>
          <a:endParaRPr lang="en-US" sz="2100" kern="1200" dirty="0"/>
        </a:p>
      </dsp:txBody>
      <dsp:txXfrm>
        <a:off x="3677" y="248935"/>
        <a:ext cx="2211029" cy="727130"/>
      </dsp:txXfrm>
    </dsp:sp>
    <dsp:sp modelId="{C11A452F-59E6-334A-BC67-BC6A77CC7232}">
      <dsp:nvSpPr>
        <dsp:cNvPr id="0" name=""/>
        <dsp:cNvSpPr/>
      </dsp:nvSpPr>
      <dsp:spPr>
        <a:xfrm>
          <a:off x="3677" y="976066"/>
          <a:ext cx="2211029" cy="316146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b="0" i="0" kern="1200"/>
            <a:t>Stress of conflict between cultures and integration into a new setting</a:t>
          </a:r>
          <a:endParaRPr lang="en-US" sz="2100" kern="1200"/>
        </a:p>
      </dsp:txBody>
      <dsp:txXfrm>
        <a:off x="3677" y="976066"/>
        <a:ext cx="2211029" cy="3161467"/>
      </dsp:txXfrm>
    </dsp:sp>
    <dsp:sp modelId="{358CDF34-4C46-4547-8008-96BAFD7E336F}">
      <dsp:nvSpPr>
        <dsp:cNvPr id="0" name=""/>
        <dsp:cNvSpPr/>
      </dsp:nvSpPr>
      <dsp:spPr>
        <a:xfrm>
          <a:off x="2524250" y="248935"/>
          <a:ext cx="2211029" cy="72713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en-US" sz="2100" b="0" i="0" kern="1200"/>
            <a:t>Resettlement Stress</a:t>
          </a:r>
          <a:endParaRPr lang="en-US" sz="2100" kern="1200"/>
        </a:p>
      </dsp:txBody>
      <dsp:txXfrm>
        <a:off x="2524250" y="248935"/>
        <a:ext cx="2211029" cy="727130"/>
      </dsp:txXfrm>
    </dsp:sp>
    <dsp:sp modelId="{7F11425A-F173-8845-B5BF-2ED25E2ABB15}">
      <dsp:nvSpPr>
        <dsp:cNvPr id="0" name=""/>
        <dsp:cNvSpPr/>
      </dsp:nvSpPr>
      <dsp:spPr>
        <a:xfrm>
          <a:off x="2524250" y="976066"/>
          <a:ext cx="2211029" cy="316146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b="0" i="0" kern="1200" dirty="0"/>
            <a:t>Stressors associated with resettlement (e.g. financial, transportation, getting basic needs meet)</a:t>
          </a:r>
          <a:endParaRPr lang="en-US" sz="2100" kern="1200" dirty="0"/>
        </a:p>
      </dsp:txBody>
      <dsp:txXfrm>
        <a:off x="2524250" y="976066"/>
        <a:ext cx="2211029" cy="3161467"/>
      </dsp:txXfrm>
    </dsp:sp>
    <dsp:sp modelId="{7DC30F59-92AC-DF47-81A6-61AB99CA7D34}">
      <dsp:nvSpPr>
        <dsp:cNvPr id="0" name=""/>
        <dsp:cNvSpPr/>
      </dsp:nvSpPr>
      <dsp:spPr>
        <a:xfrm>
          <a:off x="5044824" y="248935"/>
          <a:ext cx="2211029" cy="72713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en-US" sz="2100" b="0" i="0" kern="1200"/>
            <a:t>Isolation </a:t>
          </a:r>
          <a:endParaRPr lang="en-US" sz="2100" kern="1200"/>
        </a:p>
      </dsp:txBody>
      <dsp:txXfrm>
        <a:off x="5044824" y="248935"/>
        <a:ext cx="2211029" cy="727130"/>
      </dsp:txXfrm>
    </dsp:sp>
    <dsp:sp modelId="{3607D247-EA90-784C-898E-DDC97D8C2ED4}">
      <dsp:nvSpPr>
        <dsp:cNvPr id="0" name=""/>
        <dsp:cNvSpPr/>
      </dsp:nvSpPr>
      <dsp:spPr>
        <a:xfrm>
          <a:off x="5044824" y="976066"/>
          <a:ext cx="2211029" cy="316146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b="0" i="0" kern="1200"/>
            <a:t>Feelings of disconnection during resettlement</a:t>
          </a:r>
          <a:endParaRPr lang="en-US" sz="2100" kern="1200"/>
        </a:p>
      </dsp:txBody>
      <dsp:txXfrm>
        <a:off x="5044824" y="976066"/>
        <a:ext cx="2211029" cy="3161467"/>
      </dsp:txXfrm>
    </dsp:sp>
    <dsp:sp modelId="{82D5EDF6-AD8E-0640-B873-BE363C169596}">
      <dsp:nvSpPr>
        <dsp:cNvPr id="0" name=""/>
        <dsp:cNvSpPr/>
      </dsp:nvSpPr>
      <dsp:spPr>
        <a:xfrm>
          <a:off x="7565397" y="248935"/>
          <a:ext cx="2211029" cy="72713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en-US" sz="2100" b="0" i="0" kern="1200"/>
            <a:t>Trauma </a:t>
          </a:r>
          <a:endParaRPr lang="en-US" sz="2100" kern="1200"/>
        </a:p>
      </dsp:txBody>
      <dsp:txXfrm>
        <a:off x="7565397" y="248935"/>
        <a:ext cx="2211029" cy="727130"/>
      </dsp:txXfrm>
    </dsp:sp>
    <dsp:sp modelId="{4DBE6B7E-268B-184B-A2C9-18A2E142326F}">
      <dsp:nvSpPr>
        <dsp:cNvPr id="0" name=""/>
        <dsp:cNvSpPr/>
      </dsp:nvSpPr>
      <dsp:spPr>
        <a:xfrm>
          <a:off x="7565397" y="976066"/>
          <a:ext cx="2211029" cy="316146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b="0" i="0" kern="1200"/>
            <a:t>Trauma secondary to causes of migration </a:t>
          </a:r>
          <a:endParaRPr lang="en-US" sz="2100" kern="1200"/>
        </a:p>
        <a:p>
          <a:pPr marL="457200" lvl="2" indent="-228600" algn="l" defTabSz="933450">
            <a:lnSpc>
              <a:spcPct val="90000"/>
            </a:lnSpc>
            <a:spcBef>
              <a:spcPct val="0"/>
            </a:spcBef>
            <a:spcAft>
              <a:spcPct val="15000"/>
            </a:spcAft>
            <a:buChar char="•"/>
          </a:pPr>
          <a:r>
            <a:rPr lang="en-US" sz="2100" b="0" i="0" kern="1200"/>
            <a:t>applies to trauma throughout the migration process</a:t>
          </a:r>
          <a:endParaRPr lang="en-US" sz="2100" kern="1200"/>
        </a:p>
      </dsp:txBody>
      <dsp:txXfrm>
        <a:off x="7565397" y="976066"/>
        <a:ext cx="2211029" cy="31614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C717CF-8CE6-A948-8FF5-18DCF04A6AAD}">
      <dsp:nvSpPr>
        <dsp:cNvPr id="0" name=""/>
        <dsp:cNvSpPr/>
      </dsp:nvSpPr>
      <dsp:spPr>
        <a:xfrm>
          <a:off x="0" y="537"/>
          <a:ext cx="918044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B877E3AC-48CC-C84F-AEE5-455219881437}">
      <dsp:nvSpPr>
        <dsp:cNvPr id="0" name=""/>
        <dsp:cNvSpPr/>
      </dsp:nvSpPr>
      <dsp:spPr>
        <a:xfrm>
          <a:off x="0" y="537"/>
          <a:ext cx="9180443" cy="4888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Peer Support</a:t>
          </a:r>
        </a:p>
      </dsp:txBody>
      <dsp:txXfrm>
        <a:off x="0" y="537"/>
        <a:ext cx="9180443" cy="488807"/>
      </dsp:txXfrm>
    </dsp:sp>
    <dsp:sp modelId="{597574D7-0B32-1446-B681-DCD248BEF08A}">
      <dsp:nvSpPr>
        <dsp:cNvPr id="0" name=""/>
        <dsp:cNvSpPr/>
      </dsp:nvSpPr>
      <dsp:spPr>
        <a:xfrm>
          <a:off x="0" y="489344"/>
          <a:ext cx="918044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37A4E216-1502-D544-A7D9-7EB02CFC4623}">
      <dsp:nvSpPr>
        <dsp:cNvPr id="0" name=""/>
        <dsp:cNvSpPr/>
      </dsp:nvSpPr>
      <dsp:spPr>
        <a:xfrm>
          <a:off x="0" y="489344"/>
          <a:ext cx="9180443" cy="4888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Teaching navigation of systems</a:t>
          </a:r>
        </a:p>
      </dsp:txBody>
      <dsp:txXfrm>
        <a:off x="0" y="489344"/>
        <a:ext cx="9180443" cy="488807"/>
      </dsp:txXfrm>
    </dsp:sp>
    <dsp:sp modelId="{60BD56A1-5285-1C48-8387-595DBB659108}">
      <dsp:nvSpPr>
        <dsp:cNvPr id="0" name=""/>
        <dsp:cNvSpPr/>
      </dsp:nvSpPr>
      <dsp:spPr>
        <a:xfrm>
          <a:off x="0" y="978152"/>
          <a:ext cx="918044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F45E4C19-027E-EE4B-940D-6757FCEDE096}">
      <dsp:nvSpPr>
        <dsp:cNvPr id="0" name=""/>
        <dsp:cNvSpPr/>
      </dsp:nvSpPr>
      <dsp:spPr>
        <a:xfrm>
          <a:off x="0" y="978152"/>
          <a:ext cx="9180443" cy="4888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Building resources for the community</a:t>
          </a:r>
        </a:p>
      </dsp:txBody>
      <dsp:txXfrm>
        <a:off x="0" y="978152"/>
        <a:ext cx="9180443" cy="488807"/>
      </dsp:txXfrm>
    </dsp:sp>
    <dsp:sp modelId="{EA0C7235-8F7A-E846-8C75-33D7B6B2FEA1}">
      <dsp:nvSpPr>
        <dsp:cNvPr id="0" name=""/>
        <dsp:cNvSpPr/>
      </dsp:nvSpPr>
      <dsp:spPr>
        <a:xfrm>
          <a:off x="0" y="1466959"/>
          <a:ext cx="918044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19BB1A47-51F2-D84B-B228-36A20BF7F7E1}">
      <dsp:nvSpPr>
        <dsp:cNvPr id="0" name=""/>
        <dsp:cNvSpPr/>
      </dsp:nvSpPr>
      <dsp:spPr>
        <a:xfrm>
          <a:off x="0" y="1466959"/>
          <a:ext cx="9180443" cy="4888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Educating providers on culturally responsive care</a:t>
          </a:r>
        </a:p>
      </dsp:txBody>
      <dsp:txXfrm>
        <a:off x="0" y="1466959"/>
        <a:ext cx="9180443" cy="488807"/>
      </dsp:txXfrm>
    </dsp:sp>
    <dsp:sp modelId="{197CC59E-8587-A846-A114-A3F9F70F8E4F}">
      <dsp:nvSpPr>
        <dsp:cNvPr id="0" name=""/>
        <dsp:cNvSpPr/>
      </dsp:nvSpPr>
      <dsp:spPr>
        <a:xfrm>
          <a:off x="0" y="1955767"/>
          <a:ext cx="918044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6FCAEA84-FD73-044D-87A6-E7DB9A819F82}">
      <dsp:nvSpPr>
        <dsp:cNvPr id="0" name=""/>
        <dsp:cNvSpPr/>
      </dsp:nvSpPr>
      <dsp:spPr>
        <a:xfrm>
          <a:off x="0" y="1955767"/>
          <a:ext cx="9180443" cy="4888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Advocacy</a:t>
          </a:r>
        </a:p>
      </dsp:txBody>
      <dsp:txXfrm>
        <a:off x="0" y="1955767"/>
        <a:ext cx="9180443" cy="488807"/>
      </dsp:txXfrm>
    </dsp:sp>
    <dsp:sp modelId="{9612F649-A177-B54B-8062-BABC2F1938D2}">
      <dsp:nvSpPr>
        <dsp:cNvPr id="0" name=""/>
        <dsp:cNvSpPr/>
      </dsp:nvSpPr>
      <dsp:spPr>
        <a:xfrm>
          <a:off x="0" y="2444574"/>
          <a:ext cx="918044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5D99B5B6-66D0-484F-A224-EF6321C1124F}">
      <dsp:nvSpPr>
        <dsp:cNvPr id="0" name=""/>
        <dsp:cNvSpPr/>
      </dsp:nvSpPr>
      <dsp:spPr>
        <a:xfrm>
          <a:off x="0" y="2444574"/>
          <a:ext cx="9180443" cy="4888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Tutoring</a:t>
          </a:r>
        </a:p>
      </dsp:txBody>
      <dsp:txXfrm>
        <a:off x="0" y="2444574"/>
        <a:ext cx="9180443" cy="488807"/>
      </dsp:txXfrm>
    </dsp:sp>
    <dsp:sp modelId="{43FB4AD0-6611-4659-9C48-09EEF5E4088D}">
      <dsp:nvSpPr>
        <dsp:cNvPr id="0" name=""/>
        <dsp:cNvSpPr/>
      </dsp:nvSpPr>
      <dsp:spPr>
        <a:xfrm>
          <a:off x="0" y="2933382"/>
          <a:ext cx="918044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7D1AFA8F-CE27-44E0-8688-B1C1E7B47F18}">
      <dsp:nvSpPr>
        <dsp:cNvPr id="0" name=""/>
        <dsp:cNvSpPr/>
      </dsp:nvSpPr>
      <dsp:spPr>
        <a:xfrm>
          <a:off x="0" y="2933382"/>
          <a:ext cx="9180443" cy="4888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Helping people access material resources</a:t>
          </a:r>
        </a:p>
      </dsp:txBody>
      <dsp:txXfrm>
        <a:off x="0" y="2933382"/>
        <a:ext cx="9180443" cy="488807"/>
      </dsp:txXfrm>
    </dsp:sp>
    <dsp:sp modelId="{19767602-1835-49CD-B283-4DA1A4311A70}">
      <dsp:nvSpPr>
        <dsp:cNvPr id="0" name=""/>
        <dsp:cNvSpPr/>
      </dsp:nvSpPr>
      <dsp:spPr>
        <a:xfrm>
          <a:off x="0" y="3422189"/>
          <a:ext cx="918044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8DEC21CB-6135-48B4-AE98-3E1E26147355}">
      <dsp:nvSpPr>
        <dsp:cNvPr id="0" name=""/>
        <dsp:cNvSpPr/>
      </dsp:nvSpPr>
      <dsp:spPr>
        <a:xfrm>
          <a:off x="0" y="3422189"/>
          <a:ext cx="9180443" cy="4888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Home set ups</a:t>
          </a:r>
        </a:p>
      </dsp:txBody>
      <dsp:txXfrm>
        <a:off x="0" y="3422189"/>
        <a:ext cx="9180443" cy="488807"/>
      </dsp:txXfrm>
    </dsp:sp>
    <dsp:sp modelId="{0B598F5A-3F5C-4D7C-A077-F7D7CD5229C3}">
      <dsp:nvSpPr>
        <dsp:cNvPr id="0" name=""/>
        <dsp:cNvSpPr/>
      </dsp:nvSpPr>
      <dsp:spPr>
        <a:xfrm>
          <a:off x="0" y="3910997"/>
          <a:ext cx="918044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3931F3D9-22B9-48FE-96CE-7BF1E21C8239}">
      <dsp:nvSpPr>
        <dsp:cNvPr id="0" name=""/>
        <dsp:cNvSpPr/>
      </dsp:nvSpPr>
      <dsp:spPr>
        <a:xfrm>
          <a:off x="0" y="3910997"/>
          <a:ext cx="9180443" cy="4888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Fundraising</a:t>
          </a:r>
        </a:p>
      </dsp:txBody>
      <dsp:txXfrm>
        <a:off x="0" y="3910997"/>
        <a:ext cx="9180443" cy="48880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BFEEF5-82E4-4C02-9A7A-7681217EA6B3}">
      <dsp:nvSpPr>
        <dsp:cNvPr id="0" name=""/>
        <dsp:cNvSpPr/>
      </dsp:nvSpPr>
      <dsp:spPr>
        <a:xfrm>
          <a:off x="0" y="566369"/>
          <a:ext cx="8130702" cy="8568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8A56112-EA72-4B78-A200-83FCD22F37C4}">
      <dsp:nvSpPr>
        <dsp:cNvPr id="0" name=""/>
        <dsp:cNvSpPr/>
      </dsp:nvSpPr>
      <dsp:spPr>
        <a:xfrm>
          <a:off x="406535" y="64529"/>
          <a:ext cx="5691491" cy="10036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125" tIns="0" rIns="215125" bIns="0" numCol="1" spcCol="1270" anchor="ctr" anchorCtr="0">
          <a:noAutofit/>
        </a:bodyPr>
        <a:lstStyle/>
        <a:p>
          <a:pPr marL="0" lvl="0" indent="0" algn="l" defTabSz="1511300">
            <a:lnSpc>
              <a:spcPct val="90000"/>
            </a:lnSpc>
            <a:spcBef>
              <a:spcPct val="0"/>
            </a:spcBef>
            <a:spcAft>
              <a:spcPct val="35000"/>
            </a:spcAft>
            <a:buNone/>
          </a:pPr>
          <a:r>
            <a:rPr lang="en-US" sz="3400" kern="1200" dirty="0"/>
            <a:t>Guidance on caregiving practices</a:t>
          </a:r>
        </a:p>
      </dsp:txBody>
      <dsp:txXfrm>
        <a:off x="455531" y="113525"/>
        <a:ext cx="5593499" cy="905688"/>
      </dsp:txXfrm>
    </dsp:sp>
    <dsp:sp modelId="{0B5612A4-9895-4F2A-BC77-5A2753615CAC}">
      <dsp:nvSpPr>
        <dsp:cNvPr id="0" name=""/>
        <dsp:cNvSpPr/>
      </dsp:nvSpPr>
      <dsp:spPr>
        <a:xfrm>
          <a:off x="0" y="2108610"/>
          <a:ext cx="8130702" cy="856800"/>
        </a:xfrm>
        <a:prstGeom prst="rect">
          <a:avLst/>
        </a:prstGeom>
        <a:solidFill>
          <a:schemeClr val="lt1">
            <a:alpha val="90000"/>
            <a:hueOff val="0"/>
            <a:satOff val="0"/>
            <a:lumOff val="0"/>
            <a:alphaOff val="0"/>
          </a:schemeClr>
        </a:solidFill>
        <a:ln w="25400" cap="flat" cmpd="sng" algn="ctr">
          <a:solidFill>
            <a:schemeClr val="accent4">
              <a:hueOff val="4900445"/>
              <a:satOff val="-20388"/>
              <a:lumOff val="4804"/>
              <a:alphaOff val="0"/>
            </a:schemeClr>
          </a:solidFill>
          <a:prstDash val="solid"/>
        </a:ln>
        <a:effectLst/>
      </dsp:spPr>
      <dsp:style>
        <a:lnRef idx="2">
          <a:scrgbClr r="0" g="0" b="0"/>
        </a:lnRef>
        <a:fillRef idx="1">
          <a:scrgbClr r="0" g="0" b="0"/>
        </a:fillRef>
        <a:effectRef idx="0">
          <a:scrgbClr r="0" g="0" b="0"/>
        </a:effectRef>
        <a:fontRef idx="minor"/>
      </dsp:style>
    </dsp:sp>
    <dsp:sp modelId="{BDF4919C-A255-4F33-BB2C-97A9588166F1}">
      <dsp:nvSpPr>
        <dsp:cNvPr id="0" name=""/>
        <dsp:cNvSpPr/>
      </dsp:nvSpPr>
      <dsp:spPr>
        <a:xfrm>
          <a:off x="406535" y="1606770"/>
          <a:ext cx="5691491" cy="1003680"/>
        </a:xfrm>
        <a:prstGeom prst="roundRect">
          <a:avLst/>
        </a:prstGeom>
        <a:solidFill>
          <a:schemeClr val="accent4">
            <a:hueOff val="4900445"/>
            <a:satOff val="-20388"/>
            <a:lumOff val="480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125" tIns="0" rIns="215125" bIns="0" numCol="1" spcCol="1270" anchor="ctr" anchorCtr="0">
          <a:noAutofit/>
        </a:bodyPr>
        <a:lstStyle/>
        <a:p>
          <a:pPr marL="0" lvl="0" indent="0" algn="l" defTabSz="1511300">
            <a:lnSpc>
              <a:spcPct val="90000"/>
            </a:lnSpc>
            <a:spcBef>
              <a:spcPct val="0"/>
            </a:spcBef>
            <a:spcAft>
              <a:spcPct val="35000"/>
            </a:spcAft>
            <a:buNone/>
          </a:pPr>
          <a:r>
            <a:rPr lang="en-US" sz="3400" kern="1200" dirty="0"/>
            <a:t>Supporting access to early childhood services</a:t>
          </a:r>
        </a:p>
      </dsp:txBody>
      <dsp:txXfrm>
        <a:off x="455531" y="1655766"/>
        <a:ext cx="5593499" cy="905688"/>
      </dsp:txXfrm>
    </dsp:sp>
    <dsp:sp modelId="{1868EB7D-C6B1-4A23-B4E3-E2E889308D7B}">
      <dsp:nvSpPr>
        <dsp:cNvPr id="0" name=""/>
        <dsp:cNvSpPr/>
      </dsp:nvSpPr>
      <dsp:spPr>
        <a:xfrm>
          <a:off x="0" y="3650850"/>
          <a:ext cx="8130702" cy="856800"/>
        </a:xfrm>
        <a:prstGeom prst="rect">
          <a:avLst/>
        </a:prstGeom>
        <a:solidFill>
          <a:schemeClr val="lt1">
            <a:alpha val="90000"/>
            <a:hueOff val="0"/>
            <a:satOff val="0"/>
            <a:lumOff val="0"/>
            <a:alphaOff val="0"/>
          </a:schemeClr>
        </a:solidFill>
        <a:ln w="25400" cap="flat" cmpd="sng" algn="ctr">
          <a:solidFill>
            <a:schemeClr val="accent4">
              <a:hueOff val="9800891"/>
              <a:satOff val="-40777"/>
              <a:lumOff val="9608"/>
              <a:alphaOff val="0"/>
            </a:schemeClr>
          </a:solidFill>
          <a:prstDash val="solid"/>
        </a:ln>
        <a:effectLst/>
      </dsp:spPr>
      <dsp:style>
        <a:lnRef idx="2">
          <a:scrgbClr r="0" g="0" b="0"/>
        </a:lnRef>
        <a:fillRef idx="1">
          <a:scrgbClr r="0" g="0" b="0"/>
        </a:fillRef>
        <a:effectRef idx="0">
          <a:scrgbClr r="0" g="0" b="0"/>
        </a:effectRef>
        <a:fontRef idx="minor"/>
      </dsp:style>
    </dsp:sp>
    <dsp:sp modelId="{912170A3-F636-4446-9F0B-CC652EDDF340}">
      <dsp:nvSpPr>
        <dsp:cNvPr id="0" name=""/>
        <dsp:cNvSpPr/>
      </dsp:nvSpPr>
      <dsp:spPr>
        <a:xfrm>
          <a:off x="406535" y="3149010"/>
          <a:ext cx="5691491" cy="1003680"/>
        </a:xfrm>
        <a:prstGeom prst="roundRect">
          <a:avLst/>
        </a:prstGeom>
        <a:solidFill>
          <a:schemeClr val="accent4">
            <a:hueOff val="9800891"/>
            <a:satOff val="-40777"/>
            <a:lumOff val="960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125" tIns="0" rIns="215125" bIns="0" numCol="1" spcCol="1270" anchor="ctr" anchorCtr="0">
          <a:noAutofit/>
        </a:bodyPr>
        <a:lstStyle/>
        <a:p>
          <a:pPr marL="0" lvl="0" indent="0" algn="l" defTabSz="1511300">
            <a:lnSpc>
              <a:spcPct val="90000"/>
            </a:lnSpc>
            <a:spcBef>
              <a:spcPct val="0"/>
            </a:spcBef>
            <a:spcAft>
              <a:spcPct val="35000"/>
            </a:spcAft>
            <a:buNone/>
          </a:pPr>
          <a:r>
            <a:rPr lang="en-US" sz="3400" kern="1200" dirty="0"/>
            <a:t>Improving social integration</a:t>
          </a:r>
        </a:p>
      </dsp:txBody>
      <dsp:txXfrm>
        <a:off x="455531" y="3198006"/>
        <a:ext cx="5593499" cy="90568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7A85E4-525D-8E44-AF73-EF6803BEE74C}">
      <dsp:nvSpPr>
        <dsp:cNvPr id="0" name=""/>
        <dsp:cNvSpPr/>
      </dsp:nvSpPr>
      <dsp:spPr>
        <a:xfrm>
          <a:off x="4374816" y="843157"/>
          <a:ext cx="648401" cy="91440"/>
        </a:xfrm>
        <a:custGeom>
          <a:avLst/>
          <a:gdLst/>
          <a:ahLst/>
          <a:cxnLst/>
          <a:rect l="0" t="0" r="0" b="0"/>
          <a:pathLst>
            <a:path>
              <a:moveTo>
                <a:pt x="0" y="45720"/>
              </a:moveTo>
              <a:lnTo>
                <a:pt x="648401" y="45720"/>
              </a:lnTo>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82042" y="885482"/>
        <a:ext cx="33950" cy="6790"/>
      </dsp:txXfrm>
    </dsp:sp>
    <dsp:sp modelId="{24B08850-6950-DA45-B773-CF28B2CC276F}">
      <dsp:nvSpPr>
        <dsp:cNvPr id="0" name=""/>
        <dsp:cNvSpPr/>
      </dsp:nvSpPr>
      <dsp:spPr>
        <a:xfrm>
          <a:off x="1424437" y="3223"/>
          <a:ext cx="2952179" cy="1771307"/>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4659" tIns="151845" rIns="144659" bIns="151845" numCol="1" spcCol="1270" anchor="t" anchorCtr="0">
          <a:noAutofit/>
        </a:bodyPr>
        <a:lstStyle/>
        <a:p>
          <a:pPr marL="0" lvl="0" indent="0" algn="l" defTabSz="755650">
            <a:lnSpc>
              <a:spcPct val="90000"/>
            </a:lnSpc>
            <a:spcBef>
              <a:spcPct val="0"/>
            </a:spcBef>
            <a:spcAft>
              <a:spcPct val="35000"/>
            </a:spcAft>
            <a:buNone/>
          </a:pPr>
          <a:r>
            <a:rPr lang="en-US" sz="1700" kern="1200" dirty="0"/>
            <a:t>Build independence and self-sufficiency</a:t>
          </a:r>
        </a:p>
        <a:p>
          <a:pPr marL="114300" lvl="1" indent="-114300" algn="l" defTabSz="577850">
            <a:lnSpc>
              <a:spcPct val="90000"/>
            </a:lnSpc>
            <a:spcBef>
              <a:spcPct val="0"/>
            </a:spcBef>
            <a:spcAft>
              <a:spcPct val="15000"/>
            </a:spcAft>
            <a:buChar char="•"/>
          </a:pPr>
          <a:r>
            <a:rPr lang="en-US" sz="1300" kern="1200" dirty="0"/>
            <a:t>Volunteer services should teach people how to access resources and navigate systems on their own to reduce dependency</a:t>
          </a:r>
        </a:p>
      </dsp:txBody>
      <dsp:txXfrm>
        <a:off x="1424437" y="3223"/>
        <a:ext cx="2952179" cy="1771307"/>
      </dsp:txXfrm>
    </dsp:sp>
    <dsp:sp modelId="{DAF9D214-C84A-4F60-A687-B93DA656D5E8}">
      <dsp:nvSpPr>
        <dsp:cNvPr id="0" name=""/>
        <dsp:cNvSpPr/>
      </dsp:nvSpPr>
      <dsp:spPr>
        <a:xfrm>
          <a:off x="2900527" y="1772731"/>
          <a:ext cx="3631180" cy="648401"/>
        </a:xfrm>
        <a:custGeom>
          <a:avLst/>
          <a:gdLst/>
          <a:ahLst/>
          <a:cxnLst/>
          <a:rect l="0" t="0" r="0" b="0"/>
          <a:pathLst>
            <a:path>
              <a:moveTo>
                <a:pt x="3631180" y="0"/>
              </a:moveTo>
              <a:lnTo>
                <a:pt x="3631180" y="341300"/>
              </a:lnTo>
              <a:lnTo>
                <a:pt x="0" y="341300"/>
              </a:lnTo>
              <a:lnTo>
                <a:pt x="0" y="648401"/>
              </a:lnTo>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23764" y="2093536"/>
        <a:ext cx="184705" cy="6790"/>
      </dsp:txXfrm>
    </dsp:sp>
    <dsp:sp modelId="{3FF62135-47BA-4E42-A99B-94120E26EF86}">
      <dsp:nvSpPr>
        <dsp:cNvPr id="0" name=""/>
        <dsp:cNvSpPr/>
      </dsp:nvSpPr>
      <dsp:spPr>
        <a:xfrm>
          <a:off x="5055618" y="3223"/>
          <a:ext cx="2952179" cy="1771307"/>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4659" tIns="151845" rIns="144659" bIns="151845" numCol="1" spcCol="1270" anchor="t" anchorCtr="0">
          <a:noAutofit/>
        </a:bodyPr>
        <a:lstStyle/>
        <a:p>
          <a:pPr marL="0" lvl="0" indent="0" algn="l" defTabSz="755650">
            <a:lnSpc>
              <a:spcPct val="90000"/>
            </a:lnSpc>
            <a:spcBef>
              <a:spcPct val="0"/>
            </a:spcBef>
            <a:spcAft>
              <a:spcPct val="35000"/>
            </a:spcAft>
            <a:buNone/>
          </a:pPr>
          <a:r>
            <a:rPr lang="en-US" sz="1700" kern="1200" dirty="0"/>
            <a:t>Support of Cultural Brokers</a:t>
          </a:r>
        </a:p>
        <a:p>
          <a:pPr marL="114300" lvl="1" indent="-114300" algn="l" defTabSz="577850">
            <a:lnSpc>
              <a:spcPct val="90000"/>
            </a:lnSpc>
            <a:spcBef>
              <a:spcPct val="0"/>
            </a:spcBef>
            <a:spcAft>
              <a:spcPct val="15000"/>
            </a:spcAft>
            <a:buChar char="•"/>
          </a:pPr>
          <a:r>
            <a:rPr lang="en-US" sz="1300" kern="1200" dirty="0"/>
            <a:t>Using staff or volunteers from the community to help support the needs of individuals and families</a:t>
          </a:r>
        </a:p>
        <a:p>
          <a:pPr marL="114300" lvl="1" indent="-114300" algn="l" defTabSz="577850">
            <a:lnSpc>
              <a:spcPct val="90000"/>
            </a:lnSpc>
            <a:spcBef>
              <a:spcPct val="0"/>
            </a:spcBef>
            <a:spcAft>
              <a:spcPct val="15000"/>
            </a:spcAft>
            <a:buChar char="•"/>
          </a:pPr>
          <a:r>
            <a:rPr lang="en-US" sz="1300" kern="1200" dirty="0"/>
            <a:t>Creating connections with community leaders</a:t>
          </a:r>
        </a:p>
      </dsp:txBody>
      <dsp:txXfrm>
        <a:off x="5055618" y="3223"/>
        <a:ext cx="2952179" cy="1771307"/>
      </dsp:txXfrm>
    </dsp:sp>
    <dsp:sp modelId="{EAC737D3-A83B-4C19-B183-A762FD192BEC}">
      <dsp:nvSpPr>
        <dsp:cNvPr id="0" name=""/>
        <dsp:cNvSpPr/>
      </dsp:nvSpPr>
      <dsp:spPr>
        <a:xfrm>
          <a:off x="4374816" y="3293466"/>
          <a:ext cx="648401" cy="91440"/>
        </a:xfrm>
        <a:custGeom>
          <a:avLst/>
          <a:gdLst/>
          <a:ahLst/>
          <a:cxnLst/>
          <a:rect l="0" t="0" r="0" b="0"/>
          <a:pathLst>
            <a:path>
              <a:moveTo>
                <a:pt x="0" y="45720"/>
              </a:moveTo>
              <a:lnTo>
                <a:pt x="648401" y="45720"/>
              </a:lnTo>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82042" y="3335791"/>
        <a:ext cx="33950" cy="6790"/>
      </dsp:txXfrm>
    </dsp:sp>
    <dsp:sp modelId="{AE9502B0-552D-45F2-9478-6271C13AD4A3}">
      <dsp:nvSpPr>
        <dsp:cNvPr id="0" name=""/>
        <dsp:cNvSpPr/>
      </dsp:nvSpPr>
      <dsp:spPr>
        <a:xfrm>
          <a:off x="1424437" y="2453532"/>
          <a:ext cx="2952179" cy="1771307"/>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4659" tIns="151845" rIns="144659" bIns="151845" numCol="1" spcCol="1270" anchor="t" anchorCtr="0">
          <a:noAutofit/>
        </a:bodyPr>
        <a:lstStyle/>
        <a:p>
          <a:pPr marL="0" lvl="0" indent="0" algn="l" defTabSz="755650">
            <a:lnSpc>
              <a:spcPct val="90000"/>
            </a:lnSpc>
            <a:spcBef>
              <a:spcPct val="0"/>
            </a:spcBef>
            <a:spcAft>
              <a:spcPct val="35000"/>
            </a:spcAft>
            <a:buNone/>
          </a:pPr>
          <a:r>
            <a:rPr lang="en-US" sz="1700" kern="1200" dirty="0"/>
            <a:t>Support acculturation to new cultural norms and societal expectations</a:t>
          </a:r>
        </a:p>
        <a:p>
          <a:pPr marL="114300" lvl="1" indent="-114300" algn="l" defTabSz="577850">
            <a:lnSpc>
              <a:spcPct val="90000"/>
            </a:lnSpc>
            <a:spcBef>
              <a:spcPct val="0"/>
            </a:spcBef>
            <a:spcAft>
              <a:spcPct val="15000"/>
            </a:spcAft>
            <a:buChar char="•"/>
          </a:pPr>
          <a:r>
            <a:rPr lang="en-US" sz="1300" kern="1200" dirty="0"/>
            <a:t>Help clients navigate managing two different cultures and expectations</a:t>
          </a:r>
        </a:p>
      </dsp:txBody>
      <dsp:txXfrm>
        <a:off x="1424437" y="2453532"/>
        <a:ext cx="2952179" cy="1771307"/>
      </dsp:txXfrm>
    </dsp:sp>
    <dsp:sp modelId="{B46F9EE1-4202-4400-88D2-20ABC59021EA}">
      <dsp:nvSpPr>
        <dsp:cNvPr id="0" name=""/>
        <dsp:cNvSpPr/>
      </dsp:nvSpPr>
      <dsp:spPr>
        <a:xfrm>
          <a:off x="5055618" y="2453532"/>
          <a:ext cx="2952179" cy="1771307"/>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4659" tIns="151845" rIns="144659" bIns="151845" numCol="1" spcCol="1270" anchor="t" anchorCtr="0">
          <a:noAutofit/>
        </a:bodyPr>
        <a:lstStyle/>
        <a:p>
          <a:pPr marL="0" lvl="0" indent="0" algn="l" defTabSz="755650">
            <a:lnSpc>
              <a:spcPct val="90000"/>
            </a:lnSpc>
            <a:spcBef>
              <a:spcPct val="0"/>
            </a:spcBef>
            <a:spcAft>
              <a:spcPct val="35000"/>
            </a:spcAft>
            <a:buNone/>
          </a:pPr>
          <a:r>
            <a:rPr lang="en-US" sz="1700" kern="1200" dirty="0"/>
            <a:t>Help people rebuild their lives and regain a sense of wellbeing </a:t>
          </a:r>
        </a:p>
        <a:p>
          <a:pPr marL="114300" lvl="1" indent="-114300" algn="l" defTabSz="577850">
            <a:lnSpc>
              <a:spcPct val="90000"/>
            </a:lnSpc>
            <a:spcBef>
              <a:spcPct val="0"/>
            </a:spcBef>
            <a:spcAft>
              <a:spcPct val="15000"/>
            </a:spcAft>
            <a:buChar char="•"/>
          </a:pPr>
          <a:r>
            <a:rPr lang="en-US" sz="1300" kern="1200" dirty="0"/>
            <a:t>Help them feel motivated to restart their lives</a:t>
          </a:r>
        </a:p>
      </dsp:txBody>
      <dsp:txXfrm>
        <a:off x="5055618" y="2453532"/>
        <a:ext cx="2952179" cy="177130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8BA6BF-DB0D-DD49-9EE6-CBFD9A9183AA}">
      <dsp:nvSpPr>
        <dsp:cNvPr id="0" name=""/>
        <dsp:cNvSpPr/>
      </dsp:nvSpPr>
      <dsp:spPr>
        <a:xfrm>
          <a:off x="0" y="14623"/>
          <a:ext cx="9379226" cy="57037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Understand needs and goals to help them achieve their aspirations</a:t>
          </a:r>
        </a:p>
      </dsp:txBody>
      <dsp:txXfrm>
        <a:off x="27843" y="42466"/>
        <a:ext cx="9323540" cy="514689"/>
      </dsp:txXfrm>
    </dsp:sp>
    <dsp:sp modelId="{FAD866F2-1D85-2C4C-BEF9-49EDAD6269DB}">
      <dsp:nvSpPr>
        <dsp:cNvPr id="0" name=""/>
        <dsp:cNvSpPr/>
      </dsp:nvSpPr>
      <dsp:spPr>
        <a:xfrm>
          <a:off x="0" y="628198"/>
          <a:ext cx="9379226" cy="57037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Don’t assume culture – ask questions</a:t>
          </a:r>
        </a:p>
      </dsp:txBody>
      <dsp:txXfrm>
        <a:off x="27843" y="656041"/>
        <a:ext cx="9323540" cy="514689"/>
      </dsp:txXfrm>
    </dsp:sp>
    <dsp:sp modelId="{2CFA1809-7F97-804C-8B43-20E939E15317}">
      <dsp:nvSpPr>
        <dsp:cNvPr id="0" name=""/>
        <dsp:cNvSpPr/>
      </dsp:nvSpPr>
      <dsp:spPr>
        <a:xfrm>
          <a:off x="0" y="1241773"/>
          <a:ext cx="9379226" cy="57037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Do not make promises and do not go into volunteer services thinking you are going to save everyone</a:t>
          </a:r>
        </a:p>
      </dsp:txBody>
      <dsp:txXfrm>
        <a:off x="27843" y="1269616"/>
        <a:ext cx="9323540" cy="514689"/>
      </dsp:txXfrm>
    </dsp:sp>
    <dsp:sp modelId="{3C8F1CFB-D1C1-6440-92F5-7BC1DA4F08B6}">
      <dsp:nvSpPr>
        <dsp:cNvPr id="0" name=""/>
        <dsp:cNvSpPr/>
      </dsp:nvSpPr>
      <dsp:spPr>
        <a:xfrm>
          <a:off x="0" y="1855349"/>
          <a:ext cx="9379226" cy="57037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Set clear boundaries from the beginning to reduce dependence</a:t>
          </a:r>
        </a:p>
      </dsp:txBody>
      <dsp:txXfrm>
        <a:off x="27843" y="1883192"/>
        <a:ext cx="9323540" cy="514689"/>
      </dsp:txXfrm>
    </dsp:sp>
    <dsp:sp modelId="{1A9641B0-6643-E04A-8A77-E82817B11F12}">
      <dsp:nvSpPr>
        <dsp:cNvPr id="0" name=""/>
        <dsp:cNvSpPr/>
      </dsp:nvSpPr>
      <dsp:spPr>
        <a:xfrm>
          <a:off x="0" y="2468924"/>
          <a:ext cx="9379226" cy="57037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Linking to the community, volunteering, ESL, job training, anything to give their life purpose and to fill their time</a:t>
          </a:r>
        </a:p>
      </dsp:txBody>
      <dsp:txXfrm>
        <a:off x="27843" y="2496767"/>
        <a:ext cx="9323540" cy="514689"/>
      </dsp:txXfrm>
    </dsp:sp>
    <dsp:sp modelId="{FE5B1CE8-FA44-416B-9429-5A8D7E5F831D}">
      <dsp:nvSpPr>
        <dsp:cNvPr id="0" name=""/>
        <dsp:cNvSpPr/>
      </dsp:nvSpPr>
      <dsp:spPr>
        <a:xfrm>
          <a:off x="0" y="3082499"/>
          <a:ext cx="9379226" cy="57037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Coordination with resettlement agencies to reduce duplication of services</a:t>
          </a:r>
        </a:p>
      </dsp:txBody>
      <dsp:txXfrm>
        <a:off x="27843" y="3110342"/>
        <a:ext cx="9323540" cy="514689"/>
      </dsp:txXfrm>
    </dsp:sp>
    <dsp:sp modelId="{6CEF6BBC-EC0D-44C1-A75C-0FA00F155FA3}">
      <dsp:nvSpPr>
        <dsp:cNvPr id="0" name=""/>
        <dsp:cNvSpPr/>
      </dsp:nvSpPr>
      <dsp:spPr>
        <a:xfrm>
          <a:off x="0" y="3696074"/>
          <a:ext cx="9379226" cy="57037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Provide resources for crisis support immediately</a:t>
          </a:r>
        </a:p>
      </dsp:txBody>
      <dsp:txXfrm>
        <a:off x="27843" y="3723917"/>
        <a:ext cx="9323540" cy="5146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34291C-E3D8-49E3-94AE-3D4B2A6310DA}">
      <dsp:nvSpPr>
        <dsp:cNvPr id="0" name=""/>
        <dsp:cNvSpPr/>
      </dsp:nvSpPr>
      <dsp:spPr>
        <a:xfrm>
          <a:off x="1027" y="3261503"/>
          <a:ext cx="8951715" cy="1473544"/>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kern="1200" dirty="0"/>
            <a:t>Preparation for the volunteer experience</a:t>
          </a:r>
        </a:p>
      </dsp:txBody>
      <dsp:txXfrm>
        <a:off x="44186" y="3304662"/>
        <a:ext cx="8865397" cy="1387226"/>
      </dsp:txXfrm>
    </dsp:sp>
    <dsp:sp modelId="{9372D6BB-872C-4931-91C4-5AF12BF13AEE}">
      <dsp:nvSpPr>
        <dsp:cNvPr id="0" name=""/>
        <dsp:cNvSpPr/>
      </dsp:nvSpPr>
      <dsp:spPr>
        <a:xfrm>
          <a:off x="1027" y="1632002"/>
          <a:ext cx="5847537" cy="1473544"/>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Setting boundaries</a:t>
          </a:r>
        </a:p>
      </dsp:txBody>
      <dsp:txXfrm>
        <a:off x="44186" y="1675161"/>
        <a:ext cx="5761219" cy="1387226"/>
      </dsp:txXfrm>
    </dsp:sp>
    <dsp:sp modelId="{360C5106-C688-4D84-949F-F2ED7F909E6D}">
      <dsp:nvSpPr>
        <dsp:cNvPr id="0" name=""/>
        <dsp:cNvSpPr/>
      </dsp:nvSpPr>
      <dsp:spPr>
        <a:xfrm>
          <a:off x="1027" y="2501"/>
          <a:ext cx="2863632" cy="1473544"/>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Self-care</a:t>
          </a:r>
        </a:p>
      </dsp:txBody>
      <dsp:txXfrm>
        <a:off x="44186" y="45660"/>
        <a:ext cx="2777314" cy="1387226"/>
      </dsp:txXfrm>
    </dsp:sp>
    <dsp:sp modelId="{0A081593-1EB5-4250-BF8A-7CAF748E37B5}">
      <dsp:nvSpPr>
        <dsp:cNvPr id="0" name=""/>
        <dsp:cNvSpPr/>
      </dsp:nvSpPr>
      <dsp:spPr>
        <a:xfrm>
          <a:off x="2984932" y="2501"/>
          <a:ext cx="2863632" cy="1473544"/>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Be prepared for emergency situations</a:t>
          </a:r>
        </a:p>
      </dsp:txBody>
      <dsp:txXfrm>
        <a:off x="3028091" y="45660"/>
        <a:ext cx="2777314" cy="1387226"/>
      </dsp:txXfrm>
    </dsp:sp>
    <dsp:sp modelId="{EDE0E9CA-9B98-4E8C-816C-40B18FFA3928}">
      <dsp:nvSpPr>
        <dsp:cNvPr id="0" name=""/>
        <dsp:cNvSpPr/>
      </dsp:nvSpPr>
      <dsp:spPr>
        <a:xfrm>
          <a:off x="6089110" y="1632002"/>
          <a:ext cx="2863632" cy="1473544"/>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Supervisor and Peer Support</a:t>
          </a:r>
        </a:p>
      </dsp:txBody>
      <dsp:txXfrm>
        <a:off x="6132269" y="1675161"/>
        <a:ext cx="2777314" cy="1387226"/>
      </dsp:txXfrm>
    </dsp:sp>
    <dsp:sp modelId="{D60F758E-CC1D-4CCC-8440-80D05D141A88}">
      <dsp:nvSpPr>
        <dsp:cNvPr id="0" name=""/>
        <dsp:cNvSpPr/>
      </dsp:nvSpPr>
      <dsp:spPr>
        <a:xfrm>
          <a:off x="6089110" y="2501"/>
          <a:ext cx="2863632" cy="1473544"/>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Adaptability</a:t>
          </a:r>
        </a:p>
      </dsp:txBody>
      <dsp:txXfrm>
        <a:off x="6132269" y="45660"/>
        <a:ext cx="2777314" cy="138722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3" name="Google Shape;8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26b7440202d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26b7440202d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16" name="Google Shape;216;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Ensuring that you have a strong self-care system can protect you from secondary effects of working with the refugee and immigrant population. All of these protective factors are meant to do that. We’ll talk more about secondary effects and minimizing those effects in our third training. You may hear distressing information about torture and trauma that can impact your mental health and wellbeing. Being prepared if an emergency situation comes can ensure that you do not become a crisis services worker. That is not your role as a volunteer, nor should it be your responsibility. However, getting training like Mental Health First Aid can teach you how to respond to a crisis and get people connected to the appropriate supports. Being adaptable is very important. You may come across a lot of new things, especially as they relate to culture. This ties back to being culturally responsive and respecting someone’s culture without trying to impose your own. Unless a potentially dangerous situation can arise from a cultural norm, you should not question their decision. It’s ok to ask questions to learn more about their culture, though. Setting boundaries is one of the most important things you can do, and this should be done immediately. Informing people what you can and cannot do can prevent you from being in pressured or awkward situations later on. It also protects your wellbeing and encourages people to seek out a resource or support on their own. Talking with supervisors or peers can act as a form of validation of your experiences and any potential challenges you may be experiencing. Discovering solutions with others can reduce burden on you and help with those challenges. Finally, preparation for the volunteer should be the first step you take before becoming or continuing as a volunteer. Learning about different cultures and refugee experiences, taking trainings like this for example. Reflecting on your own trauma and potential triggers that may impact you as you volunteer and coming up with a plan on how to address the impact. Talk with other volunteers about their experience. There are a lot of resources out there that can prepare as well, so do your research. I can’t stress enough that your goal as a volunteer should be helping people achieve independence. </a:t>
            </a:r>
          </a:p>
        </p:txBody>
      </p:sp>
    </p:spTree>
    <p:extLst>
      <p:ext uri="{BB962C8B-B14F-4D97-AF65-F5344CB8AC3E}">
        <p14:creationId xmlns:p14="http://schemas.microsoft.com/office/powerpoint/2010/main" val="2963115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Tell me about why you chose to volunteer and some of the activities you do with clients?</a:t>
            </a:r>
            <a:endParaRPr dirty="0"/>
          </a:p>
        </p:txBody>
      </p:sp>
      <p:sp>
        <p:nvSpPr>
          <p:cNvPr id="89" name="Google Shape;8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Everything that we do as supports for the refugee and immigrant community, whether you’re a service provider or volunteer, needs to be culturally responsive. So what exactly does that mean. There are really three components to cultural responsiveness. </a:t>
            </a:r>
          </a:p>
        </p:txBody>
      </p:sp>
    </p:spTree>
    <p:extLst>
      <p:ext uri="{BB962C8B-B14F-4D97-AF65-F5344CB8AC3E}">
        <p14:creationId xmlns:p14="http://schemas.microsoft.com/office/powerpoint/2010/main" val="2623603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It’s important to distinguish between individuals with different statuses and what it means for access to services and support….Explain each…So why would someone choose one path over the other? Access to UNHCR assistance like urban and refugee camp placement (not all countries have this option available – e.g. Latin American countries), route that some has to flee, decision to go the asylum route that may be faster than the refugee process (people have spent 20+ years in camps, children are born in camps – less than 15% of applicants get resettled from camps and nearly half of the individuals in camps are children). </a:t>
            </a:r>
            <a:endParaRPr dirty="0"/>
          </a:p>
        </p:txBody>
      </p:sp>
      <p:sp>
        <p:nvSpPr>
          <p:cNvPr id="105" name="Google Shape;105;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The refugee experiencing, categorizing asylum seekers under refugee, really breaks down into three periods of time that they are exposed to traumatic experiences. </a:t>
            </a:r>
          </a:p>
        </p:txBody>
      </p:sp>
    </p:spTree>
    <p:extLst>
      <p:ext uri="{BB962C8B-B14F-4D97-AF65-F5344CB8AC3E}">
        <p14:creationId xmlns:p14="http://schemas.microsoft.com/office/powerpoint/2010/main" val="38405616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26b7440202d_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26b7440202d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Once someone arrives to the US, there trauma experience continues as they work through the core stressors of resettlement. This is consistent regardless of status, but the level of distress associated with these stressors varies in severity depending on legal status and what that means for access to services. </a:t>
            </a: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What can you do as a volunteer to reduce stressors, support wellbeing, and ease the process of resettlement?</a:t>
            </a:r>
          </a:p>
        </p:txBody>
      </p:sp>
    </p:spTree>
    <p:extLst>
      <p:ext uri="{BB962C8B-B14F-4D97-AF65-F5344CB8AC3E}">
        <p14:creationId xmlns:p14="http://schemas.microsoft.com/office/powerpoint/2010/main" val="5836304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Teaching individuals and families how to navigate systems, especially how to access language services within those systems, is critical to them becoming independent and self-sufficient. Most US born individuals have difficulty, so they may still struggle, but building confidence in this area can help them regain some sense of wellbeing and autonomy, which we’ll talk about in our next training on trauma-informed care. Helping people access material resources is as critical – diaper banks, food pantries, other forms of assistance that don’t necessary rely on legal status. Setting someone up to regularly access these resources can reduce stressors associated with poverty like food insecurity. Tutoring will help people integrate into work, school, help with navigation of systems, and can help reduce social isolation. Tutoring can also help people along their pathway of gaining citizenship. </a:t>
            </a:r>
          </a:p>
        </p:txBody>
      </p:sp>
    </p:spTree>
    <p:extLst>
      <p:ext uri="{BB962C8B-B14F-4D97-AF65-F5344CB8AC3E}">
        <p14:creationId xmlns:p14="http://schemas.microsoft.com/office/powerpoint/2010/main" val="14906508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Key supports for families can be early intervention strategies to prevent future issues that impact youth, caregivers, and the family unit. Guidance on caregiving practices in the US, especially as it relates to expectations and societal norms, can prevent future CPS intervention. Early education can reduce stressors in the home and help bridge the often seen gap between youth and caregivers as it’s very common that there is a shift in roles, and children are often exposed to parentification due to lack of resources for childcare support for example and because youth tend to pick up English quicker. However, while you are educating families, Gender-based expectations may also play a role in parentification, such as the expectation that girls will be caregivers. This impacts their ability to integrate and may result in poor attendance at school and poor academic performance. Boys may be expected to take on roles that are more labor heavy. Children are also more integrated into US culture as they are attending school and often have to manage navigating between two difficult culture which can lead to conflict between youth and caregivers.  it’s also important to understand their family dynamics and structure, their cultural norms and expectations when it comes to child-rearing. Culture may expect that an elder is a primary caregiver rather than parents, or there may be multiple caregivers designated to the role. We’ve all heard the phrase, it takes a village. This is a literal analogy for many cultures. Punishment may have been dictated by multiple caregivers back in their home country and state involvement is an unfamiliar concept. Before discussing caregiving practices, understand who the caregivers are and what everyone’s role is. Keep in mind that caregiving roles shift is there is separation from family during the refugee journey that results in loss of support. Ideally, we’d like to minimize practices that could result in CPS intervention or trauma, but we also don’t want and shouldn’t expect families to completely convert to US norms. It’s important to help families find a healthy balance that does not undermine parental authority. Another product of changes in caregiving expectations is expected parental involvement in school. They may not be used to the level of expectation that parents participate in school and may be another foreign concept. </a:t>
            </a:r>
          </a:p>
          <a:p>
            <a:r>
              <a:rPr lang="en-US" dirty="0"/>
              <a:t>Moving onto supporting early childhood services, this is another early intervention strategy that can ensure youth are on a path to be successful in school, and it can expose caregivers to US educational expectations so they can get more familiar with the system as their children progress through different levels. It can also help caregivers build up their confidence in interacting with the system. Early childhood services have shown that there is a high impact on outcomes across the lifespan of youth including reducing social isolation, English language skills, improved social-emotional skills, improved academic performance, reduced juvenile system involvements, building of resilience, and help both youth and caregiver acculturate and strengthen caregiver-child relationships. As an early intervention, these services can also help identify any potential disabilities so children can be diagnosed by the age limit for disability-based services. Strategies to promote access are important as getting into early childhood services can be difficult. Try to collaborate with ethnic-based community organizations that can provide advocacy and address other potential barriers like language support, lack of awareness of programs, cultural differences and trust, digital literacy/technology requirements, transportation. Try to partner with early childhood programs to ease the process of enrollment, educate about working with the community, and advocacy but not making decisions on the family’s behalf and respecting their decisions (providing education and support but giving families voice and choice). Advocacy around language support is also important. Any organization that receives federal funding is mandated to provide language support. Having facts about how many children accessing services are in need of language support is helpful as well as documentation of the mandate. Lack of language support is more an implementation issue than a policy issue. </a:t>
            </a:r>
          </a:p>
          <a:p>
            <a:r>
              <a:rPr lang="en-US" dirty="0"/>
              <a:t>All of this can contribute to improving social integration. Other strategies include getting people connected with volunteer opportunities, mentoring programs, support groups, and connection with EBCOs. </a:t>
            </a:r>
          </a:p>
        </p:txBody>
      </p:sp>
    </p:spTree>
    <p:extLst>
      <p:ext uri="{BB962C8B-B14F-4D97-AF65-F5344CB8AC3E}">
        <p14:creationId xmlns:p14="http://schemas.microsoft.com/office/powerpoint/2010/main" val="3184081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2"/>
        <p:cNvGrpSpPr/>
        <p:nvPr/>
      </p:nvGrpSpPr>
      <p:grpSpPr>
        <a:xfrm>
          <a:off x="0" y="0"/>
          <a:ext cx="0" cy="0"/>
          <a:chOff x="0" y="0"/>
          <a:chExt cx="0" cy="0"/>
        </a:xfrm>
      </p:grpSpPr>
      <p:sp>
        <p:nvSpPr>
          <p:cNvPr id="13" name="Google Shape;13;p1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14" name="Google Shape;14;p1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15" name="Google Shape;1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1pPr>
            <a:lvl2pPr marL="0" marR="0" lvl="1"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2pPr>
            <a:lvl3pPr marL="0" marR="0" lvl="2"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3pPr>
            <a:lvl4pPr marL="0" marR="0" lvl="3"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4pPr>
            <a:lvl5pPr marL="0" marR="0" lvl="4"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5pPr>
            <a:lvl6pPr marL="0" marR="0" lvl="5"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6pPr>
            <a:lvl7pPr marL="0" marR="0" lvl="6"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7pPr>
            <a:lvl8pPr marL="0" marR="0" lvl="7"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8pPr>
            <a:lvl9pPr marL="0" marR="0" lvl="8"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9"/>
        <p:cNvGrpSpPr/>
        <p:nvPr/>
      </p:nvGrpSpPr>
      <p:grpSpPr>
        <a:xfrm>
          <a:off x="0" y="0"/>
          <a:ext cx="0" cy="0"/>
          <a:chOff x="0" y="0"/>
          <a:chExt cx="0" cy="0"/>
        </a:xfrm>
      </p:grpSpPr>
      <p:sp>
        <p:nvSpPr>
          <p:cNvPr id="70" name="Google Shape;70;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71" name="Google Shape;71;p2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2" name="Google Shape;72;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1pPr>
            <a:lvl2pPr marL="0" marR="0" lvl="1"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2pPr>
            <a:lvl3pPr marL="0" marR="0" lvl="2"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3pPr>
            <a:lvl4pPr marL="0" marR="0" lvl="3"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4pPr>
            <a:lvl5pPr marL="0" marR="0" lvl="4"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5pPr>
            <a:lvl6pPr marL="0" marR="0" lvl="5"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6pPr>
            <a:lvl7pPr marL="0" marR="0" lvl="6"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7pPr>
            <a:lvl8pPr marL="0" marR="0" lvl="7"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8pPr>
            <a:lvl9pPr marL="0" marR="0" lvl="8"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5"/>
        <p:cNvGrpSpPr/>
        <p:nvPr/>
      </p:nvGrpSpPr>
      <p:grpSpPr>
        <a:xfrm>
          <a:off x="0" y="0"/>
          <a:ext cx="0" cy="0"/>
          <a:chOff x="0" y="0"/>
          <a:chExt cx="0" cy="0"/>
        </a:xfrm>
      </p:grpSpPr>
      <p:sp>
        <p:nvSpPr>
          <p:cNvPr id="76" name="Google Shape;76;p2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77" name="Google Shape;77;p2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8" name="Google Shape;78;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1pPr>
            <a:lvl2pPr marL="0" marR="0" lvl="1"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2pPr>
            <a:lvl3pPr marL="0" marR="0" lvl="2"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3pPr>
            <a:lvl4pPr marL="0" marR="0" lvl="3"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4pPr>
            <a:lvl5pPr marL="0" marR="0" lvl="4"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5pPr>
            <a:lvl6pPr marL="0" marR="0" lvl="5"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6pPr>
            <a:lvl7pPr marL="0" marR="0" lvl="6"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7pPr>
            <a:lvl8pPr marL="0" marR="0" lvl="7"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8pPr>
            <a:lvl9pPr marL="0" marR="0" lvl="8"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8"/>
        <p:cNvGrpSpPr/>
        <p:nvPr/>
      </p:nvGrpSpPr>
      <p:grpSpPr>
        <a:xfrm>
          <a:off x="0" y="0"/>
          <a:ext cx="0" cy="0"/>
          <a:chOff x="0" y="0"/>
          <a:chExt cx="0" cy="0"/>
        </a:xfrm>
      </p:grpSpPr>
      <p:sp>
        <p:nvSpPr>
          <p:cNvPr id="19" name="Google Shape;19;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20" name="Google Shape;20;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 name="Google Shape;2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1pPr>
            <a:lvl2pPr marL="0" marR="0" lvl="1"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2pPr>
            <a:lvl3pPr marL="0" marR="0" lvl="2"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3pPr>
            <a:lvl4pPr marL="0" marR="0" lvl="3"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4pPr>
            <a:lvl5pPr marL="0" marR="0" lvl="4"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5pPr>
            <a:lvl6pPr marL="0" marR="0" lvl="5"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6pPr>
            <a:lvl7pPr marL="0" marR="0" lvl="6"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7pPr>
            <a:lvl8pPr marL="0" marR="0" lvl="7"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8pPr>
            <a:lvl9pPr marL="0" marR="0" lvl="8"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4"/>
        <p:cNvGrpSpPr/>
        <p:nvPr/>
      </p:nvGrpSpPr>
      <p:grpSpPr>
        <a:xfrm>
          <a:off x="0" y="0"/>
          <a:ext cx="0" cy="0"/>
          <a:chOff x="0" y="0"/>
          <a:chExt cx="0" cy="0"/>
        </a:xfrm>
      </p:grpSpPr>
      <p:sp>
        <p:nvSpPr>
          <p:cNvPr id="25" name="Google Shape;25;p1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26" name="Google Shape;26;p1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7" name="Google Shape;27;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1pPr>
            <a:lvl2pPr marL="0" marR="0" lvl="1"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2pPr>
            <a:lvl3pPr marL="0" marR="0" lvl="2"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3pPr>
            <a:lvl4pPr marL="0" marR="0" lvl="3"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4pPr>
            <a:lvl5pPr marL="0" marR="0" lvl="4"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5pPr>
            <a:lvl6pPr marL="0" marR="0" lvl="5"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6pPr>
            <a:lvl7pPr marL="0" marR="0" lvl="6"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7pPr>
            <a:lvl8pPr marL="0" marR="0" lvl="7"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8pPr>
            <a:lvl9pPr marL="0" marR="0" lvl="8"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0"/>
        <p:cNvGrpSpPr/>
        <p:nvPr/>
      </p:nvGrpSpPr>
      <p:grpSpPr>
        <a:xfrm>
          <a:off x="0" y="0"/>
          <a:ext cx="0" cy="0"/>
          <a:chOff x="0" y="0"/>
          <a:chExt cx="0" cy="0"/>
        </a:xfrm>
      </p:grpSpPr>
      <p:sp>
        <p:nvSpPr>
          <p:cNvPr id="31" name="Google Shape;31;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2" name="Google Shape;32;p1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4" name="Google Shape;34;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1pPr>
            <a:lvl2pPr marL="0" marR="0" lvl="1"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2pPr>
            <a:lvl3pPr marL="0" marR="0" lvl="2"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3pPr>
            <a:lvl4pPr marL="0" marR="0" lvl="3"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4pPr>
            <a:lvl5pPr marL="0" marR="0" lvl="4"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5pPr>
            <a:lvl6pPr marL="0" marR="0" lvl="5"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6pPr>
            <a:lvl7pPr marL="0" marR="0" lvl="6"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7pPr>
            <a:lvl8pPr marL="0" marR="0" lvl="7"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8pPr>
            <a:lvl9pPr marL="0" marR="0" lvl="8"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7"/>
        <p:cNvGrpSpPr/>
        <p:nvPr/>
      </p:nvGrpSpPr>
      <p:grpSpPr>
        <a:xfrm>
          <a:off x="0" y="0"/>
          <a:ext cx="0" cy="0"/>
          <a:chOff x="0" y="0"/>
          <a:chExt cx="0" cy="0"/>
        </a:xfrm>
      </p:grpSpPr>
      <p:sp>
        <p:nvSpPr>
          <p:cNvPr id="38" name="Google Shape;38;p2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9" name="Google Shape;39;p2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0" name="Google Shape;40;p2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2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2" name="Google Shape;42;p2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3" name="Google Shape;43;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1pPr>
            <a:lvl2pPr marL="0" marR="0" lvl="1"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2pPr>
            <a:lvl3pPr marL="0" marR="0" lvl="2"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3pPr>
            <a:lvl4pPr marL="0" marR="0" lvl="3"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4pPr>
            <a:lvl5pPr marL="0" marR="0" lvl="4"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5pPr>
            <a:lvl6pPr marL="0" marR="0" lvl="5"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6pPr>
            <a:lvl7pPr marL="0" marR="0" lvl="6"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7pPr>
            <a:lvl8pPr marL="0" marR="0" lvl="7"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8pPr>
            <a:lvl9pPr marL="0" marR="0" lvl="8"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6"/>
        <p:cNvGrpSpPr/>
        <p:nvPr/>
      </p:nvGrpSpPr>
      <p:grpSpPr>
        <a:xfrm>
          <a:off x="0" y="0"/>
          <a:ext cx="0" cy="0"/>
          <a:chOff x="0" y="0"/>
          <a:chExt cx="0" cy="0"/>
        </a:xfrm>
      </p:grpSpPr>
      <p:sp>
        <p:nvSpPr>
          <p:cNvPr id="47" name="Google Shape;47;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48" name="Google Shape;48;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1pPr>
            <a:lvl2pPr marL="0" marR="0" lvl="1"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2pPr>
            <a:lvl3pPr marL="0" marR="0" lvl="2"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3pPr>
            <a:lvl4pPr marL="0" marR="0" lvl="3"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4pPr>
            <a:lvl5pPr marL="0" marR="0" lvl="4"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5pPr>
            <a:lvl6pPr marL="0" marR="0" lvl="5"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6pPr>
            <a:lvl7pPr marL="0" marR="0" lvl="6"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7pPr>
            <a:lvl8pPr marL="0" marR="0" lvl="7"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8pPr>
            <a:lvl9pPr marL="0" marR="0" lvl="8"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1"/>
        <p:cNvGrpSpPr/>
        <p:nvPr/>
      </p:nvGrpSpPr>
      <p:grpSpPr>
        <a:xfrm>
          <a:off x="0" y="0"/>
          <a:ext cx="0" cy="0"/>
          <a:chOff x="0" y="0"/>
          <a:chExt cx="0" cy="0"/>
        </a:xfrm>
      </p:grpSpPr>
      <p:sp>
        <p:nvSpPr>
          <p:cNvPr id="52" name="Google Shape;52;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1pPr>
            <a:lvl2pPr marL="0" marR="0" lvl="1"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2pPr>
            <a:lvl3pPr marL="0" marR="0" lvl="2"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3pPr>
            <a:lvl4pPr marL="0" marR="0" lvl="3"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4pPr>
            <a:lvl5pPr marL="0" marR="0" lvl="4"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5pPr>
            <a:lvl6pPr marL="0" marR="0" lvl="5"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6pPr>
            <a:lvl7pPr marL="0" marR="0" lvl="6"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7pPr>
            <a:lvl8pPr marL="0" marR="0" lvl="7"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8pPr>
            <a:lvl9pPr marL="0" marR="0" lvl="8"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5"/>
        <p:cNvGrpSpPr/>
        <p:nvPr/>
      </p:nvGrpSpPr>
      <p:grpSpPr>
        <a:xfrm>
          <a:off x="0" y="0"/>
          <a:ext cx="0" cy="0"/>
          <a:chOff x="0" y="0"/>
          <a:chExt cx="0" cy="0"/>
        </a:xfrm>
      </p:grpSpPr>
      <p:sp>
        <p:nvSpPr>
          <p:cNvPr id="56" name="Google Shape;56;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57" name="Google Shape;57;p2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8" name="Google Shape;58;p2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9" name="Google Shape;59;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1pPr>
            <a:lvl2pPr marL="0" marR="0" lvl="1"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2pPr>
            <a:lvl3pPr marL="0" marR="0" lvl="2"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3pPr>
            <a:lvl4pPr marL="0" marR="0" lvl="3"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4pPr>
            <a:lvl5pPr marL="0" marR="0" lvl="4"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5pPr>
            <a:lvl6pPr marL="0" marR="0" lvl="5"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6pPr>
            <a:lvl7pPr marL="0" marR="0" lvl="6"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7pPr>
            <a:lvl8pPr marL="0" marR="0" lvl="7"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8pPr>
            <a:lvl9pPr marL="0" marR="0" lvl="8"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2"/>
        <p:cNvGrpSpPr/>
        <p:nvPr/>
      </p:nvGrpSpPr>
      <p:grpSpPr>
        <a:xfrm>
          <a:off x="0" y="0"/>
          <a:ext cx="0" cy="0"/>
          <a:chOff x="0" y="0"/>
          <a:chExt cx="0" cy="0"/>
        </a:xfrm>
      </p:grpSpPr>
      <p:sp>
        <p:nvSpPr>
          <p:cNvPr id="63" name="Google Shape;63;p2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64" name="Google Shape;64;p24"/>
          <p:cNvSpPr>
            <a:spLocks noGrp="1"/>
          </p:cNvSpPr>
          <p:nvPr>
            <p:ph type="pic" idx="2"/>
          </p:nvPr>
        </p:nvSpPr>
        <p:spPr>
          <a:xfrm>
            <a:off x="5183188" y="987425"/>
            <a:ext cx="6172200" cy="4873625"/>
          </a:xfrm>
          <a:prstGeom prst="rect">
            <a:avLst/>
          </a:prstGeom>
          <a:noFill/>
          <a:ln>
            <a:noFill/>
          </a:ln>
        </p:spPr>
      </p:sp>
      <p:sp>
        <p:nvSpPr>
          <p:cNvPr id="65" name="Google Shape;65;p2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6" name="Google Shape;66;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1pPr>
            <a:lvl2pPr marL="0" marR="0" lvl="1"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2pPr>
            <a:lvl3pPr marL="0" marR="0" lvl="2"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3pPr>
            <a:lvl4pPr marL="0" marR="0" lvl="3"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4pPr>
            <a:lvl5pPr marL="0" marR="0" lvl="4"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5pPr>
            <a:lvl6pPr marL="0" marR="0" lvl="5"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6pPr>
            <a:lvl7pPr marL="0" marR="0" lvl="6"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7pPr>
            <a:lvl8pPr marL="0" marR="0" lvl="7"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8pPr>
            <a:lvl9pPr marL="0" marR="0" lvl="8" indent="0" algn="r">
              <a:spcBef>
                <a:spcPts val="0"/>
              </a:spcBef>
              <a:spcAft>
                <a:spcPts val="0"/>
              </a:spcAft>
              <a:buNone/>
              <a:defRPr sz="1200" b="0" i="0" u="none" strike="noStrike" cap="none">
                <a:solidFill>
                  <a:srgbClr val="888888"/>
                </a:solidFill>
                <a:latin typeface="Sen Medium"/>
                <a:ea typeface="Sen Medium"/>
                <a:cs typeface="Sen Medium"/>
                <a:sym typeface="Sen Medium"/>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SzPts val="1400"/>
              <a:buNone/>
              <a:defRPr sz="4400" b="0" i="0" u="none" strike="noStrike" cap="none">
                <a:solidFill>
                  <a:schemeClr val="dk1"/>
                </a:solidFill>
                <a:latin typeface="Sen Medium"/>
                <a:ea typeface="Sen Medium"/>
                <a:cs typeface="Sen Medium"/>
                <a:sym typeface="Sen Medium"/>
              </a:defRPr>
            </a:lvl1pPr>
            <a:lvl2pPr marR="0" lvl="1" algn="l" rtl="0">
              <a:lnSpc>
                <a:spcPct val="90000"/>
              </a:lnSpc>
              <a:spcBef>
                <a:spcPts val="0"/>
              </a:spcBef>
              <a:spcAft>
                <a:spcPts val="0"/>
              </a:spcAft>
              <a:buSzPts val="1400"/>
              <a:buNone/>
              <a:defRPr sz="4400" b="0" i="0" u="none" strike="noStrike" cap="none">
                <a:solidFill>
                  <a:schemeClr val="dk1"/>
                </a:solidFill>
                <a:latin typeface="Sen Medium"/>
                <a:ea typeface="Sen Medium"/>
                <a:cs typeface="Sen Medium"/>
                <a:sym typeface="Sen Medium"/>
              </a:defRPr>
            </a:lvl2pPr>
            <a:lvl3pPr marR="0" lvl="2" algn="l" rtl="0">
              <a:lnSpc>
                <a:spcPct val="90000"/>
              </a:lnSpc>
              <a:spcBef>
                <a:spcPts val="0"/>
              </a:spcBef>
              <a:spcAft>
                <a:spcPts val="0"/>
              </a:spcAft>
              <a:buSzPts val="1400"/>
              <a:buNone/>
              <a:defRPr sz="4400" b="0" i="0" u="none" strike="noStrike" cap="none">
                <a:solidFill>
                  <a:schemeClr val="dk1"/>
                </a:solidFill>
                <a:latin typeface="Sen Medium"/>
                <a:ea typeface="Sen Medium"/>
                <a:cs typeface="Sen Medium"/>
                <a:sym typeface="Sen Medium"/>
              </a:defRPr>
            </a:lvl3pPr>
            <a:lvl4pPr marR="0" lvl="3" algn="l" rtl="0">
              <a:lnSpc>
                <a:spcPct val="90000"/>
              </a:lnSpc>
              <a:spcBef>
                <a:spcPts val="0"/>
              </a:spcBef>
              <a:spcAft>
                <a:spcPts val="0"/>
              </a:spcAft>
              <a:buSzPts val="1400"/>
              <a:buNone/>
              <a:defRPr sz="4400" b="0" i="0" u="none" strike="noStrike" cap="none">
                <a:solidFill>
                  <a:schemeClr val="dk1"/>
                </a:solidFill>
                <a:latin typeface="Sen Medium"/>
                <a:ea typeface="Sen Medium"/>
                <a:cs typeface="Sen Medium"/>
                <a:sym typeface="Sen Medium"/>
              </a:defRPr>
            </a:lvl4pPr>
            <a:lvl5pPr marR="0" lvl="4" algn="l" rtl="0">
              <a:lnSpc>
                <a:spcPct val="90000"/>
              </a:lnSpc>
              <a:spcBef>
                <a:spcPts val="0"/>
              </a:spcBef>
              <a:spcAft>
                <a:spcPts val="0"/>
              </a:spcAft>
              <a:buSzPts val="1400"/>
              <a:buNone/>
              <a:defRPr sz="4400" b="0" i="0" u="none" strike="noStrike" cap="none">
                <a:solidFill>
                  <a:schemeClr val="dk1"/>
                </a:solidFill>
                <a:latin typeface="Sen Medium"/>
                <a:ea typeface="Sen Medium"/>
                <a:cs typeface="Sen Medium"/>
                <a:sym typeface="Sen Medium"/>
              </a:defRPr>
            </a:lvl5pPr>
            <a:lvl6pPr marR="0" lvl="5" algn="l" rtl="0">
              <a:lnSpc>
                <a:spcPct val="90000"/>
              </a:lnSpc>
              <a:spcBef>
                <a:spcPts val="0"/>
              </a:spcBef>
              <a:spcAft>
                <a:spcPts val="0"/>
              </a:spcAft>
              <a:buSzPts val="1400"/>
              <a:buNone/>
              <a:defRPr sz="4400" b="0" i="0" u="none" strike="noStrike" cap="none">
                <a:solidFill>
                  <a:schemeClr val="dk1"/>
                </a:solidFill>
                <a:latin typeface="Sen Medium"/>
                <a:ea typeface="Sen Medium"/>
                <a:cs typeface="Sen Medium"/>
                <a:sym typeface="Sen Medium"/>
              </a:defRPr>
            </a:lvl6pPr>
            <a:lvl7pPr marR="0" lvl="6" algn="l" rtl="0">
              <a:lnSpc>
                <a:spcPct val="90000"/>
              </a:lnSpc>
              <a:spcBef>
                <a:spcPts val="0"/>
              </a:spcBef>
              <a:spcAft>
                <a:spcPts val="0"/>
              </a:spcAft>
              <a:buSzPts val="1400"/>
              <a:buNone/>
              <a:defRPr sz="4400" b="0" i="0" u="none" strike="noStrike" cap="none">
                <a:solidFill>
                  <a:schemeClr val="dk1"/>
                </a:solidFill>
                <a:latin typeface="Sen Medium"/>
                <a:ea typeface="Sen Medium"/>
                <a:cs typeface="Sen Medium"/>
                <a:sym typeface="Sen Medium"/>
              </a:defRPr>
            </a:lvl7pPr>
            <a:lvl8pPr marR="0" lvl="7" algn="l" rtl="0">
              <a:lnSpc>
                <a:spcPct val="90000"/>
              </a:lnSpc>
              <a:spcBef>
                <a:spcPts val="0"/>
              </a:spcBef>
              <a:spcAft>
                <a:spcPts val="0"/>
              </a:spcAft>
              <a:buSzPts val="1400"/>
              <a:buNone/>
              <a:defRPr sz="4400" b="0" i="0" u="none" strike="noStrike" cap="none">
                <a:solidFill>
                  <a:schemeClr val="dk1"/>
                </a:solidFill>
                <a:latin typeface="Sen Medium"/>
                <a:ea typeface="Sen Medium"/>
                <a:cs typeface="Sen Medium"/>
                <a:sym typeface="Sen Medium"/>
              </a:defRPr>
            </a:lvl8pPr>
            <a:lvl9pPr marR="0" lvl="8" algn="l" rtl="0">
              <a:lnSpc>
                <a:spcPct val="90000"/>
              </a:lnSpc>
              <a:spcBef>
                <a:spcPts val="0"/>
              </a:spcBef>
              <a:spcAft>
                <a:spcPts val="0"/>
              </a:spcAft>
              <a:buSzPts val="1400"/>
              <a:buNone/>
              <a:defRPr sz="4400" b="0" i="0" u="none" strike="noStrike" cap="none">
                <a:solidFill>
                  <a:schemeClr val="dk1"/>
                </a:solidFill>
                <a:latin typeface="Sen Medium"/>
                <a:ea typeface="Sen Medium"/>
                <a:cs typeface="Sen Medium"/>
                <a:sym typeface="Sen Medium"/>
              </a:defRPr>
            </a:lvl9pPr>
          </a:lstStyle>
          <a:p>
            <a:endParaRPr/>
          </a:p>
        </p:txBody>
      </p:sp>
      <p:sp>
        <p:nvSpPr>
          <p:cNvPr id="7" name="Google Shape;7;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Sen Medium"/>
                <a:ea typeface="Sen Medium"/>
                <a:cs typeface="Sen Medium"/>
                <a:sym typeface="Sen Medium"/>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Sen Medium"/>
                <a:ea typeface="Sen Medium"/>
                <a:cs typeface="Sen Medium"/>
                <a:sym typeface="Sen Medium"/>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en Medium"/>
                <a:ea typeface="Sen Medium"/>
                <a:cs typeface="Sen Medium"/>
                <a:sym typeface="Sen Medium"/>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en Medium"/>
                <a:ea typeface="Sen Medium"/>
                <a:cs typeface="Sen Medium"/>
                <a:sym typeface="Sen Medium"/>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en Medium"/>
                <a:ea typeface="Sen Medium"/>
                <a:cs typeface="Sen Medium"/>
                <a:sym typeface="Sen Medium"/>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en Medium"/>
                <a:ea typeface="Sen Medium"/>
                <a:cs typeface="Sen Medium"/>
                <a:sym typeface="Sen Medium"/>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en Medium"/>
                <a:ea typeface="Sen Medium"/>
                <a:cs typeface="Sen Medium"/>
                <a:sym typeface="Sen Medium"/>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en Medium"/>
                <a:ea typeface="Sen Medium"/>
                <a:cs typeface="Sen Medium"/>
                <a:sym typeface="Sen Medium"/>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en Medium"/>
                <a:ea typeface="Sen Medium"/>
                <a:cs typeface="Sen Medium"/>
                <a:sym typeface="Sen Medium"/>
              </a:defRPr>
            </a:lvl9pPr>
          </a:lstStyle>
          <a:p>
            <a:endParaRPr/>
          </a:p>
        </p:txBody>
      </p:sp>
      <p:sp>
        <p:nvSpPr>
          <p:cNvPr id="8" name="Google Shape;8;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Sen Medium"/>
                <a:ea typeface="Sen Medium"/>
                <a:cs typeface="Sen Medium"/>
                <a:sym typeface="Sen Medium"/>
              </a:defRPr>
            </a:lvl1pPr>
            <a:lvl2pPr marR="0" lvl="1" algn="l" rtl="0">
              <a:spcBef>
                <a:spcPts val="0"/>
              </a:spcBef>
              <a:spcAft>
                <a:spcPts val="0"/>
              </a:spcAft>
              <a:buSzPts val="1400"/>
              <a:buNone/>
              <a:defRPr sz="1800" b="0" i="0" u="none" strike="noStrike" cap="none">
                <a:solidFill>
                  <a:schemeClr val="dk1"/>
                </a:solidFill>
                <a:latin typeface="Sen Medium"/>
                <a:ea typeface="Sen Medium"/>
                <a:cs typeface="Sen Medium"/>
                <a:sym typeface="Sen Medium"/>
              </a:defRPr>
            </a:lvl2pPr>
            <a:lvl3pPr marR="0" lvl="2" algn="l" rtl="0">
              <a:spcBef>
                <a:spcPts val="0"/>
              </a:spcBef>
              <a:spcAft>
                <a:spcPts val="0"/>
              </a:spcAft>
              <a:buSzPts val="1400"/>
              <a:buNone/>
              <a:defRPr sz="1800" b="0" i="0" u="none" strike="noStrike" cap="none">
                <a:solidFill>
                  <a:schemeClr val="dk1"/>
                </a:solidFill>
                <a:latin typeface="Sen Medium"/>
                <a:ea typeface="Sen Medium"/>
                <a:cs typeface="Sen Medium"/>
                <a:sym typeface="Sen Medium"/>
              </a:defRPr>
            </a:lvl3pPr>
            <a:lvl4pPr marR="0" lvl="3" algn="l" rtl="0">
              <a:spcBef>
                <a:spcPts val="0"/>
              </a:spcBef>
              <a:spcAft>
                <a:spcPts val="0"/>
              </a:spcAft>
              <a:buSzPts val="1400"/>
              <a:buNone/>
              <a:defRPr sz="1800" b="0" i="0" u="none" strike="noStrike" cap="none">
                <a:solidFill>
                  <a:schemeClr val="dk1"/>
                </a:solidFill>
                <a:latin typeface="Sen Medium"/>
                <a:ea typeface="Sen Medium"/>
                <a:cs typeface="Sen Medium"/>
                <a:sym typeface="Sen Medium"/>
              </a:defRPr>
            </a:lvl4pPr>
            <a:lvl5pPr marR="0" lvl="4" algn="l" rtl="0">
              <a:spcBef>
                <a:spcPts val="0"/>
              </a:spcBef>
              <a:spcAft>
                <a:spcPts val="0"/>
              </a:spcAft>
              <a:buSzPts val="1400"/>
              <a:buNone/>
              <a:defRPr sz="1800" b="0" i="0" u="none" strike="noStrike" cap="none">
                <a:solidFill>
                  <a:schemeClr val="dk1"/>
                </a:solidFill>
                <a:latin typeface="Sen Medium"/>
                <a:ea typeface="Sen Medium"/>
                <a:cs typeface="Sen Medium"/>
                <a:sym typeface="Sen Medium"/>
              </a:defRPr>
            </a:lvl5pPr>
            <a:lvl6pPr marR="0" lvl="5" algn="l" rtl="0">
              <a:spcBef>
                <a:spcPts val="0"/>
              </a:spcBef>
              <a:spcAft>
                <a:spcPts val="0"/>
              </a:spcAft>
              <a:buSzPts val="1400"/>
              <a:buNone/>
              <a:defRPr sz="1800" b="0" i="0" u="none" strike="noStrike" cap="none">
                <a:solidFill>
                  <a:schemeClr val="dk1"/>
                </a:solidFill>
                <a:latin typeface="Sen Medium"/>
                <a:ea typeface="Sen Medium"/>
                <a:cs typeface="Sen Medium"/>
                <a:sym typeface="Sen Medium"/>
              </a:defRPr>
            </a:lvl6pPr>
            <a:lvl7pPr marR="0" lvl="6" algn="l" rtl="0">
              <a:spcBef>
                <a:spcPts val="0"/>
              </a:spcBef>
              <a:spcAft>
                <a:spcPts val="0"/>
              </a:spcAft>
              <a:buSzPts val="1400"/>
              <a:buNone/>
              <a:defRPr sz="1800" b="0" i="0" u="none" strike="noStrike" cap="none">
                <a:solidFill>
                  <a:schemeClr val="dk1"/>
                </a:solidFill>
                <a:latin typeface="Sen Medium"/>
                <a:ea typeface="Sen Medium"/>
                <a:cs typeface="Sen Medium"/>
                <a:sym typeface="Sen Medium"/>
              </a:defRPr>
            </a:lvl7pPr>
            <a:lvl8pPr marR="0" lvl="7" algn="l" rtl="0">
              <a:spcBef>
                <a:spcPts val="0"/>
              </a:spcBef>
              <a:spcAft>
                <a:spcPts val="0"/>
              </a:spcAft>
              <a:buSzPts val="1400"/>
              <a:buNone/>
              <a:defRPr sz="1800" b="0" i="0" u="none" strike="noStrike" cap="none">
                <a:solidFill>
                  <a:schemeClr val="dk1"/>
                </a:solidFill>
                <a:latin typeface="Sen Medium"/>
                <a:ea typeface="Sen Medium"/>
                <a:cs typeface="Sen Medium"/>
                <a:sym typeface="Sen Medium"/>
              </a:defRPr>
            </a:lvl8pPr>
            <a:lvl9pPr marR="0" lvl="8" algn="l" rtl="0">
              <a:spcBef>
                <a:spcPts val="0"/>
              </a:spcBef>
              <a:spcAft>
                <a:spcPts val="0"/>
              </a:spcAft>
              <a:buSzPts val="1400"/>
              <a:buNone/>
              <a:defRPr sz="1800" b="0" i="0" u="none" strike="noStrike" cap="none">
                <a:solidFill>
                  <a:schemeClr val="dk1"/>
                </a:solidFill>
                <a:latin typeface="Sen Medium"/>
                <a:ea typeface="Sen Medium"/>
                <a:cs typeface="Sen Medium"/>
                <a:sym typeface="Sen Medium"/>
              </a:defRPr>
            </a:lvl9pPr>
          </a:lstStyle>
          <a:p>
            <a:endParaRPr/>
          </a:p>
        </p:txBody>
      </p:sp>
      <p:sp>
        <p:nvSpPr>
          <p:cNvPr id="9" name="Google Shape;9;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Sen Medium"/>
                <a:ea typeface="Sen Medium"/>
                <a:cs typeface="Sen Medium"/>
                <a:sym typeface="Sen Medium"/>
              </a:defRPr>
            </a:lvl1pPr>
            <a:lvl2pPr marR="0" lvl="1" algn="l" rtl="0">
              <a:spcBef>
                <a:spcPts val="0"/>
              </a:spcBef>
              <a:spcAft>
                <a:spcPts val="0"/>
              </a:spcAft>
              <a:buSzPts val="1400"/>
              <a:buNone/>
              <a:defRPr sz="1800" b="0" i="0" u="none" strike="noStrike" cap="none">
                <a:solidFill>
                  <a:schemeClr val="dk1"/>
                </a:solidFill>
                <a:latin typeface="Sen Medium"/>
                <a:ea typeface="Sen Medium"/>
                <a:cs typeface="Sen Medium"/>
                <a:sym typeface="Sen Medium"/>
              </a:defRPr>
            </a:lvl2pPr>
            <a:lvl3pPr marR="0" lvl="2" algn="l" rtl="0">
              <a:spcBef>
                <a:spcPts val="0"/>
              </a:spcBef>
              <a:spcAft>
                <a:spcPts val="0"/>
              </a:spcAft>
              <a:buSzPts val="1400"/>
              <a:buNone/>
              <a:defRPr sz="1800" b="0" i="0" u="none" strike="noStrike" cap="none">
                <a:solidFill>
                  <a:schemeClr val="dk1"/>
                </a:solidFill>
                <a:latin typeface="Sen Medium"/>
                <a:ea typeface="Sen Medium"/>
                <a:cs typeface="Sen Medium"/>
                <a:sym typeface="Sen Medium"/>
              </a:defRPr>
            </a:lvl3pPr>
            <a:lvl4pPr marR="0" lvl="3" algn="l" rtl="0">
              <a:spcBef>
                <a:spcPts val="0"/>
              </a:spcBef>
              <a:spcAft>
                <a:spcPts val="0"/>
              </a:spcAft>
              <a:buSzPts val="1400"/>
              <a:buNone/>
              <a:defRPr sz="1800" b="0" i="0" u="none" strike="noStrike" cap="none">
                <a:solidFill>
                  <a:schemeClr val="dk1"/>
                </a:solidFill>
                <a:latin typeface="Sen Medium"/>
                <a:ea typeface="Sen Medium"/>
                <a:cs typeface="Sen Medium"/>
                <a:sym typeface="Sen Medium"/>
              </a:defRPr>
            </a:lvl4pPr>
            <a:lvl5pPr marR="0" lvl="4" algn="l" rtl="0">
              <a:spcBef>
                <a:spcPts val="0"/>
              </a:spcBef>
              <a:spcAft>
                <a:spcPts val="0"/>
              </a:spcAft>
              <a:buSzPts val="1400"/>
              <a:buNone/>
              <a:defRPr sz="1800" b="0" i="0" u="none" strike="noStrike" cap="none">
                <a:solidFill>
                  <a:schemeClr val="dk1"/>
                </a:solidFill>
                <a:latin typeface="Sen Medium"/>
                <a:ea typeface="Sen Medium"/>
                <a:cs typeface="Sen Medium"/>
                <a:sym typeface="Sen Medium"/>
              </a:defRPr>
            </a:lvl5pPr>
            <a:lvl6pPr marR="0" lvl="5" algn="l" rtl="0">
              <a:spcBef>
                <a:spcPts val="0"/>
              </a:spcBef>
              <a:spcAft>
                <a:spcPts val="0"/>
              </a:spcAft>
              <a:buSzPts val="1400"/>
              <a:buNone/>
              <a:defRPr sz="1800" b="0" i="0" u="none" strike="noStrike" cap="none">
                <a:solidFill>
                  <a:schemeClr val="dk1"/>
                </a:solidFill>
                <a:latin typeface="Sen Medium"/>
                <a:ea typeface="Sen Medium"/>
                <a:cs typeface="Sen Medium"/>
                <a:sym typeface="Sen Medium"/>
              </a:defRPr>
            </a:lvl6pPr>
            <a:lvl7pPr marR="0" lvl="6" algn="l" rtl="0">
              <a:spcBef>
                <a:spcPts val="0"/>
              </a:spcBef>
              <a:spcAft>
                <a:spcPts val="0"/>
              </a:spcAft>
              <a:buSzPts val="1400"/>
              <a:buNone/>
              <a:defRPr sz="1800" b="0" i="0" u="none" strike="noStrike" cap="none">
                <a:solidFill>
                  <a:schemeClr val="dk1"/>
                </a:solidFill>
                <a:latin typeface="Sen Medium"/>
                <a:ea typeface="Sen Medium"/>
                <a:cs typeface="Sen Medium"/>
                <a:sym typeface="Sen Medium"/>
              </a:defRPr>
            </a:lvl7pPr>
            <a:lvl8pPr marR="0" lvl="7" algn="l" rtl="0">
              <a:spcBef>
                <a:spcPts val="0"/>
              </a:spcBef>
              <a:spcAft>
                <a:spcPts val="0"/>
              </a:spcAft>
              <a:buSzPts val="1400"/>
              <a:buNone/>
              <a:defRPr sz="1800" b="0" i="0" u="none" strike="noStrike" cap="none">
                <a:solidFill>
                  <a:schemeClr val="dk1"/>
                </a:solidFill>
                <a:latin typeface="Sen Medium"/>
                <a:ea typeface="Sen Medium"/>
                <a:cs typeface="Sen Medium"/>
                <a:sym typeface="Sen Medium"/>
              </a:defRPr>
            </a:lvl8pPr>
            <a:lvl9pPr marR="0" lvl="8" algn="l" rtl="0">
              <a:spcBef>
                <a:spcPts val="0"/>
              </a:spcBef>
              <a:spcAft>
                <a:spcPts val="0"/>
              </a:spcAft>
              <a:buSzPts val="1400"/>
              <a:buNone/>
              <a:defRPr sz="1800" b="0" i="0" u="none" strike="noStrike" cap="none">
                <a:solidFill>
                  <a:schemeClr val="dk1"/>
                </a:solidFill>
                <a:latin typeface="Sen Medium"/>
                <a:ea typeface="Sen Medium"/>
                <a:cs typeface="Sen Medium"/>
                <a:sym typeface="Sen Medium"/>
              </a:defRPr>
            </a:lvl9pPr>
          </a:lstStyle>
          <a:p>
            <a:endParaRPr/>
          </a:p>
        </p:txBody>
      </p:sp>
      <p:sp>
        <p:nvSpPr>
          <p:cNvPr id="10" name="Google Shape;10;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88888"/>
                </a:solidFill>
                <a:latin typeface="Sen Medium"/>
                <a:ea typeface="Sen Medium"/>
                <a:cs typeface="Sen Medium"/>
                <a:sym typeface="Sen Medium"/>
              </a:defRPr>
            </a:lvl1pPr>
            <a:lvl2pPr marL="0" marR="0" lvl="1" indent="0" algn="r" rtl="0">
              <a:spcBef>
                <a:spcPts val="0"/>
              </a:spcBef>
              <a:spcAft>
                <a:spcPts val="0"/>
              </a:spcAft>
              <a:buNone/>
              <a:defRPr sz="1200" b="0" i="0" u="none" strike="noStrike" cap="none">
                <a:solidFill>
                  <a:srgbClr val="888888"/>
                </a:solidFill>
                <a:latin typeface="Sen Medium"/>
                <a:ea typeface="Sen Medium"/>
                <a:cs typeface="Sen Medium"/>
                <a:sym typeface="Sen Medium"/>
              </a:defRPr>
            </a:lvl2pPr>
            <a:lvl3pPr marL="0" marR="0" lvl="2" indent="0" algn="r" rtl="0">
              <a:spcBef>
                <a:spcPts val="0"/>
              </a:spcBef>
              <a:spcAft>
                <a:spcPts val="0"/>
              </a:spcAft>
              <a:buNone/>
              <a:defRPr sz="1200" b="0" i="0" u="none" strike="noStrike" cap="none">
                <a:solidFill>
                  <a:srgbClr val="888888"/>
                </a:solidFill>
                <a:latin typeface="Sen Medium"/>
                <a:ea typeface="Sen Medium"/>
                <a:cs typeface="Sen Medium"/>
                <a:sym typeface="Sen Medium"/>
              </a:defRPr>
            </a:lvl3pPr>
            <a:lvl4pPr marL="0" marR="0" lvl="3" indent="0" algn="r" rtl="0">
              <a:spcBef>
                <a:spcPts val="0"/>
              </a:spcBef>
              <a:spcAft>
                <a:spcPts val="0"/>
              </a:spcAft>
              <a:buNone/>
              <a:defRPr sz="1200" b="0" i="0" u="none" strike="noStrike" cap="none">
                <a:solidFill>
                  <a:srgbClr val="888888"/>
                </a:solidFill>
                <a:latin typeface="Sen Medium"/>
                <a:ea typeface="Sen Medium"/>
                <a:cs typeface="Sen Medium"/>
                <a:sym typeface="Sen Medium"/>
              </a:defRPr>
            </a:lvl4pPr>
            <a:lvl5pPr marL="0" marR="0" lvl="4" indent="0" algn="r" rtl="0">
              <a:spcBef>
                <a:spcPts val="0"/>
              </a:spcBef>
              <a:spcAft>
                <a:spcPts val="0"/>
              </a:spcAft>
              <a:buNone/>
              <a:defRPr sz="1200" b="0" i="0" u="none" strike="noStrike" cap="none">
                <a:solidFill>
                  <a:srgbClr val="888888"/>
                </a:solidFill>
                <a:latin typeface="Sen Medium"/>
                <a:ea typeface="Sen Medium"/>
                <a:cs typeface="Sen Medium"/>
                <a:sym typeface="Sen Medium"/>
              </a:defRPr>
            </a:lvl5pPr>
            <a:lvl6pPr marL="0" marR="0" lvl="5" indent="0" algn="r" rtl="0">
              <a:spcBef>
                <a:spcPts val="0"/>
              </a:spcBef>
              <a:spcAft>
                <a:spcPts val="0"/>
              </a:spcAft>
              <a:buNone/>
              <a:defRPr sz="1200" b="0" i="0" u="none" strike="noStrike" cap="none">
                <a:solidFill>
                  <a:srgbClr val="888888"/>
                </a:solidFill>
                <a:latin typeface="Sen Medium"/>
                <a:ea typeface="Sen Medium"/>
                <a:cs typeface="Sen Medium"/>
                <a:sym typeface="Sen Medium"/>
              </a:defRPr>
            </a:lvl6pPr>
            <a:lvl7pPr marL="0" marR="0" lvl="6" indent="0" algn="r" rtl="0">
              <a:spcBef>
                <a:spcPts val="0"/>
              </a:spcBef>
              <a:spcAft>
                <a:spcPts val="0"/>
              </a:spcAft>
              <a:buNone/>
              <a:defRPr sz="1200" b="0" i="0" u="none" strike="noStrike" cap="none">
                <a:solidFill>
                  <a:srgbClr val="888888"/>
                </a:solidFill>
                <a:latin typeface="Sen Medium"/>
                <a:ea typeface="Sen Medium"/>
                <a:cs typeface="Sen Medium"/>
                <a:sym typeface="Sen Medium"/>
              </a:defRPr>
            </a:lvl7pPr>
            <a:lvl8pPr marL="0" marR="0" lvl="7" indent="0" algn="r" rtl="0">
              <a:spcBef>
                <a:spcPts val="0"/>
              </a:spcBef>
              <a:spcAft>
                <a:spcPts val="0"/>
              </a:spcAft>
              <a:buNone/>
              <a:defRPr sz="1200" b="0" i="0" u="none" strike="noStrike" cap="none">
                <a:solidFill>
                  <a:srgbClr val="888888"/>
                </a:solidFill>
                <a:latin typeface="Sen Medium"/>
                <a:ea typeface="Sen Medium"/>
                <a:cs typeface="Sen Medium"/>
                <a:sym typeface="Sen Medium"/>
              </a:defRPr>
            </a:lvl8pPr>
            <a:lvl9pPr marL="0" marR="0" lvl="8" indent="0" algn="r" rtl="0">
              <a:spcBef>
                <a:spcPts val="0"/>
              </a:spcBef>
              <a:spcAft>
                <a:spcPts val="0"/>
              </a:spcAft>
              <a:buNone/>
              <a:defRPr sz="1200" b="0" i="0" u="none" strike="noStrike" cap="none">
                <a:solidFill>
                  <a:srgbClr val="888888"/>
                </a:solidFill>
                <a:latin typeface="Sen Medium"/>
                <a:ea typeface="Sen Medium"/>
                <a:cs typeface="Sen Medium"/>
                <a:sym typeface="Sen Medium"/>
              </a:defRPr>
            </a:lvl9pPr>
          </a:lstStyle>
          <a:p>
            <a:pPr marL="0" lvl="0" indent="0" algn="r" rtl="0">
              <a:spcBef>
                <a:spcPts val="0"/>
              </a:spcBef>
              <a:spcAft>
                <a:spcPts val="0"/>
              </a:spcAft>
              <a:buNone/>
            </a:pPr>
            <a:fld id="{00000000-1234-1234-1234-123412341234}" type="slidenum">
              <a:rPr lang="en-US"/>
              <a:t>‹#›</a:t>
            </a:fld>
            <a:endParaRPr/>
          </a:p>
        </p:txBody>
      </p:sp>
      <p:pic>
        <p:nvPicPr>
          <p:cNvPr id="11" name="Google Shape;11;p15" descr="A picture containing text, clipart&#10;&#10;Description automatically generated"/>
          <p:cNvPicPr preferRelativeResize="0"/>
          <p:nvPr/>
        </p:nvPicPr>
        <p:blipFill rotWithShape="1">
          <a:blip r:embed="rId13">
            <a:alphaModFix/>
          </a:blip>
          <a:srcRect/>
          <a:stretch/>
        </p:blipFill>
        <p:spPr>
          <a:xfrm>
            <a:off x="10131425" y="5173663"/>
            <a:ext cx="1687513" cy="13716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4.xml.rels><?xml version="1.0" encoding="UTF-8" standalone="yes"?>
<Relationships xmlns="http://schemas.openxmlformats.org/package/2006/relationships"><Relationship Id="rId8" Type="http://schemas.openxmlformats.org/officeDocument/2006/relationships/hyperlink" Target="https://live-irc-switchboard.pantheonsite.io/wp-content/uploads/2022/12/Integration-Evidence-Summary.pdf" TargetMode="External"/><Relationship Id="rId3" Type="http://schemas.openxmlformats.org/officeDocument/2006/relationships/hyperlink" Target="https://support-refugees.eu/io6/PART_B_How_to_introduce_volunteers_best_to_work_with_refugees.html" TargetMode="External"/><Relationship Id="rId7" Type="http://schemas.openxmlformats.org/officeDocument/2006/relationships/hyperlink" Target="https://www.who.int/news-room/fact-sheets/detail/mental-health-and-forced-displacement" TargetMode="External"/><Relationship Id="rId2" Type="http://schemas.openxmlformats.org/officeDocument/2006/relationships/hyperlink" Target="https://www.humanrightscareers.com/magazine/10-tips-for-working-with-refugees/" TargetMode="External"/><Relationship Id="rId1" Type="http://schemas.openxmlformats.org/officeDocument/2006/relationships/slideLayout" Target="../slideLayouts/slideLayout6.xml"/><Relationship Id="rId6" Type="http://schemas.openxmlformats.org/officeDocument/2006/relationships/hyperlink" Target="https://nccc.georgetown.edu/curricula/culturalcompetence.html" TargetMode="External"/><Relationship Id="rId5" Type="http://schemas.openxmlformats.org/officeDocument/2006/relationships/hyperlink" Target="https://inclusion.uoregon.edu/what-cultural-humility-basics" TargetMode="External"/><Relationship Id="rId10" Type="http://schemas.openxmlformats.org/officeDocument/2006/relationships/hyperlink" Target="https://www.switchboardta.org/resource/supporting-newcomers-access-to-early-childhood-services/" TargetMode="External"/><Relationship Id="rId4" Type="http://schemas.openxmlformats.org/officeDocument/2006/relationships/hyperlink" Target="https://www.asha.org/practice-portal/professional-issues/cultural-responsiveness/" TargetMode="External"/><Relationship Id="rId9" Type="http://schemas.openxmlformats.org/officeDocument/2006/relationships/hyperlink" Target="https://www.switchboardta.org/resource/providing-culturally-sensitive-guidance-on-caregiving-practices-to-newcomer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
          <p:cNvSpPr txBox="1">
            <a:spLocks noGrp="1"/>
          </p:cNvSpPr>
          <p:nvPr>
            <p:ph type="title"/>
          </p:nvPr>
        </p:nvSpPr>
        <p:spPr>
          <a:xfrm>
            <a:off x="831850" y="1325425"/>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None/>
            </a:pPr>
            <a:r>
              <a:rPr lang="en-US" dirty="0"/>
              <a:t>Culturally Responsive Practice for Refugee Volunteer Services </a:t>
            </a:r>
            <a:endParaRPr dirty="0"/>
          </a:p>
        </p:txBody>
      </p:sp>
      <p:sp>
        <p:nvSpPr>
          <p:cNvPr id="86" name="Google Shape;86;p1"/>
          <p:cNvSpPr txBox="1">
            <a:spLocks noGrp="1"/>
          </p:cNvSpPr>
          <p:nvPr>
            <p:ph type="body" idx="1"/>
          </p:nvPr>
        </p:nvSpPr>
        <p:spPr>
          <a:xfrm>
            <a:off x="831850" y="4589463"/>
            <a:ext cx="10515600" cy="180117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Clr>
                <a:schemeClr val="dk1"/>
              </a:buClr>
              <a:buSzPts val="1800"/>
              <a:buNone/>
            </a:pPr>
            <a:r>
              <a:rPr lang="en-US" sz="1800" dirty="0">
                <a:solidFill>
                  <a:schemeClr val="dk1"/>
                </a:solidFill>
              </a:rPr>
              <a:t>Danielle Bernas, LMSW</a:t>
            </a:r>
            <a:endParaRPr dirty="0"/>
          </a:p>
          <a:p>
            <a:pPr marL="0" lvl="0" indent="0" algn="l" rtl="0">
              <a:lnSpc>
                <a:spcPct val="90000"/>
              </a:lnSpc>
              <a:spcBef>
                <a:spcPts val="1000"/>
              </a:spcBef>
              <a:spcAft>
                <a:spcPts val="0"/>
              </a:spcAft>
              <a:buClr>
                <a:schemeClr val="dk1"/>
              </a:buClr>
              <a:buSzPts val="1800"/>
              <a:buNone/>
            </a:pPr>
            <a:r>
              <a:rPr lang="en-US" sz="1800" dirty="0">
                <a:solidFill>
                  <a:schemeClr val="dk1"/>
                </a:solidFill>
              </a:rPr>
              <a:t>Director of Refugee and Immigrant Center for Healing (RICH)</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g26b7440202d_3_5"/>
          <p:cNvSpPr txBox="1">
            <a:spLocks noGrp="1"/>
          </p:cNvSpPr>
          <p:nvPr>
            <p:ph type="title"/>
          </p:nvPr>
        </p:nvSpPr>
        <p:spPr>
          <a:xfrm>
            <a:off x="838200" y="365125"/>
            <a:ext cx="10515600" cy="1325700"/>
          </a:xfrm>
        </p:spPr>
        <p:txBody>
          <a:bodyPr spcFirstLastPara="1" wrap="square" lIns="91425" tIns="45700" rIns="91425" bIns="45700" anchor="ctr" anchorCtr="0">
            <a:normAutofit/>
          </a:bodyPr>
          <a:lstStyle/>
          <a:p>
            <a:pPr marL="0" lvl="0" indent="0" rtl="0">
              <a:spcBef>
                <a:spcPts val="0"/>
              </a:spcBef>
              <a:spcAft>
                <a:spcPts val="0"/>
              </a:spcAft>
              <a:buNone/>
            </a:pPr>
            <a:r>
              <a:rPr lang="en-US" dirty="0"/>
              <a:t>Goals of Volunteer Services</a:t>
            </a:r>
          </a:p>
        </p:txBody>
      </p:sp>
      <p:graphicFrame>
        <p:nvGraphicFramePr>
          <p:cNvPr id="215" name="Google Shape;213;g26b7440202d_3_5">
            <a:extLst>
              <a:ext uri="{FF2B5EF4-FFF2-40B4-BE49-F238E27FC236}">
                <a16:creationId xmlns:a16="http://schemas.microsoft.com/office/drawing/2014/main" id="{4301360E-AD79-F37E-8CF3-0502CA438913}"/>
              </a:ext>
            </a:extLst>
          </p:cNvPr>
          <p:cNvGraphicFramePr/>
          <p:nvPr>
            <p:extLst>
              <p:ext uri="{D42A27DB-BD31-4B8C-83A1-F6EECF244321}">
                <p14:modId xmlns:p14="http://schemas.microsoft.com/office/powerpoint/2010/main" val="2808352845"/>
              </p:ext>
            </p:extLst>
          </p:nvPr>
        </p:nvGraphicFramePr>
        <p:xfrm>
          <a:off x="838200" y="1881188"/>
          <a:ext cx="9432235" cy="42280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12"/>
          <p:cNvSpPr txBox="1">
            <a:spLocks noGrp="1"/>
          </p:cNvSpPr>
          <p:nvPr>
            <p:ph type="title"/>
          </p:nvPr>
        </p:nvSpPr>
        <p:spPr>
          <a:xfrm>
            <a:off x="838200" y="365125"/>
            <a:ext cx="10515600" cy="1325563"/>
          </a:xfrm>
        </p:spPr>
        <p:txBody>
          <a:bodyPr spcFirstLastPara="1" wrap="square" lIns="91425" tIns="45700" rIns="91425" bIns="45700" anchor="ctr" anchorCtr="0">
            <a:normAutofit/>
          </a:bodyPr>
          <a:lstStyle/>
          <a:p>
            <a:pPr marL="0" lvl="0" indent="0" rtl="0">
              <a:spcBef>
                <a:spcPts val="0"/>
              </a:spcBef>
              <a:spcAft>
                <a:spcPts val="0"/>
              </a:spcAft>
              <a:buNone/>
            </a:pPr>
            <a:r>
              <a:rPr lang="en-US" dirty="0"/>
              <a:t>Best-Practices in Volunteer Services </a:t>
            </a:r>
          </a:p>
        </p:txBody>
      </p:sp>
      <p:graphicFrame>
        <p:nvGraphicFramePr>
          <p:cNvPr id="221" name="Google Shape;219;p12">
            <a:extLst>
              <a:ext uri="{FF2B5EF4-FFF2-40B4-BE49-F238E27FC236}">
                <a16:creationId xmlns:a16="http://schemas.microsoft.com/office/drawing/2014/main" id="{1619782B-AEBC-623B-8966-88AC526EDF31}"/>
              </a:ext>
            </a:extLst>
          </p:cNvPr>
          <p:cNvGraphicFramePr/>
          <p:nvPr>
            <p:extLst>
              <p:ext uri="{D42A27DB-BD31-4B8C-83A1-F6EECF244321}">
                <p14:modId xmlns:p14="http://schemas.microsoft.com/office/powerpoint/2010/main" val="3802086343"/>
              </p:ext>
            </p:extLst>
          </p:nvPr>
        </p:nvGraphicFramePr>
        <p:xfrm>
          <a:off x="838200" y="1881188"/>
          <a:ext cx="9379226" cy="42810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EC186-FDC5-ED7C-1D3C-5F29278598B0}"/>
              </a:ext>
            </a:extLst>
          </p:cNvPr>
          <p:cNvSpPr>
            <a:spLocks noGrp="1"/>
          </p:cNvSpPr>
          <p:nvPr>
            <p:ph type="title"/>
          </p:nvPr>
        </p:nvSpPr>
        <p:spPr/>
        <p:txBody>
          <a:bodyPr/>
          <a:lstStyle/>
          <a:p>
            <a:r>
              <a:rPr lang="en-US" dirty="0"/>
              <a:t>Breakout Session</a:t>
            </a:r>
          </a:p>
        </p:txBody>
      </p:sp>
      <p:pic>
        <p:nvPicPr>
          <p:cNvPr id="2050" name="Picture 2" descr="Download Conversation, Mental Health, Relationship. Royalty-Free Stock  Illustration Image - Pixabay">
            <a:extLst>
              <a:ext uri="{FF2B5EF4-FFF2-40B4-BE49-F238E27FC236}">
                <a16:creationId xmlns:a16="http://schemas.microsoft.com/office/drawing/2014/main" id="{2B34E1C1-192B-70DB-6159-80213F9836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7557" y="1927158"/>
            <a:ext cx="5602153" cy="437636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20A3E7FC-1E09-7310-93AE-550758334593}"/>
              </a:ext>
            </a:extLst>
          </p:cNvPr>
          <p:cNvSpPr txBox="1"/>
          <p:nvPr/>
        </p:nvSpPr>
        <p:spPr>
          <a:xfrm>
            <a:off x="838200" y="1690687"/>
            <a:ext cx="8638161" cy="954107"/>
          </a:xfrm>
          <a:prstGeom prst="rect">
            <a:avLst/>
          </a:prstGeom>
          <a:noFill/>
        </p:spPr>
        <p:txBody>
          <a:bodyPr wrap="square" rtlCol="0">
            <a:spAutoFit/>
          </a:bodyPr>
          <a:lstStyle/>
          <a:p>
            <a:r>
              <a:rPr lang="en-US" sz="2800" dirty="0"/>
              <a:t>What are some of the ways that you are affected as a volunteer?</a:t>
            </a:r>
          </a:p>
        </p:txBody>
      </p:sp>
    </p:spTree>
    <p:extLst>
      <p:ext uri="{BB962C8B-B14F-4D97-AF65-F5344CB8AC3E}">
        <p14:creationId xmlns:p14="http://schemas.microsoft.com/office/powerpoint/2010/main" val="875984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790FE-0134-C333-722D-9D55FC4E7617}"/>
              </a:ext>
            </a:extLst>
          </p:cNvPr>
          <p:cNvSpPr>
            <a:spLocks noGrp="1"/>
          </p:cNvSpPr>
          <p:nvPr>
            <p:ph type="title"/>
          </p:nvPr>
        </p:nvSpPr>
        <p:spPr/>
        <p:txBody>
          <a:bodyPr/>
          <a:lstStyle/>
          <a:p>
            <a:r>
              <a:rPr lang="en-US" dirty="0"/>
              <a:t>Protective Factors for Volunteers</a:t>
            </a:r>
          </a:p>
        </p:txBody>
      </p:sp>
      <p:graphicFrame>
        <p:nvGraphicFramePr>
          <p:cNvPr id="3" name="Diagram 2">
            <a:extLst>
              <a:ext uri="{FF2B5EF4-FFF2-40B4-BE49-F238E27FC236}">
                <a16:creationId xmlns:a16="http://schemas.microsoft.com/office/drawing/2014/main" id="{5BD9BC20-A815-FB8B-E58A-78A90152B2C2}"/>
              </a:ext>
            </a:extLst>
          </p:cNvPr>
          <p:cNvGraphicFramePr/>
          <p:nvPr>
            <p:extLst>
              <p:ext uri="{D42A27DB-BD31-4B8C-83A1-F6EECF244321}">
                <p14:modId xmlns:p14="http://schemas.microsoft.com/office/powerpoint/2010/main" val="3785997127"/>
              </p:ext>
            </p:extLst>
          </p:nvPr>
        </p:nvGraphicFramePr>
        <p:xfrm>
          <a:off x="1206230" y="1400783"/>
          <a:ext cx="8953770" cy="4737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17930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53DC8-4E01-A58E-A28C-A05FF52A63FA}"/>
              </a:ext>
            </a:extLst>
          </p:cNvPr>
          <p:cNvSpPr>
            <a:spLocks noGrp="1"/>
          </p:cNvSpPr>
          <p:nvPr>
            <p:ph type="title"/>
          </p:nvPr>
        </p:nvSpPr>
        <p:spPr/>
        <p:txBody>
          <a:bodyPr/>
          <a:lstStyle/>
          <a:p>
            <a:r>
              <a:rPr lang="en-US" dirty="0"/>
              <a:t>Resources</a:t>
            </a:r>
          </a:p>
        </p:txBody>
      </p:sp>
      <p:sp>
        <p:nvSpPr>
          <p:cNvPr id="3" name="TextBox 2">
            <a:extLst>
              <a:ext uri="{FF2B5EF4-FFF2-40B4-BE49-F238E27FC236}">
                <a16:creationId xmlns:a16="http://schemas.microsoft.com/office/drawing/2014/main" id="{73628DC9-C39B-E6E2-1868-EF6E8676EE05}"/>
              </a:ext>
            </a:extLst>
          </p:cNvPr>
          <p:cNvSpPr txBox="1"/>
          <p:nvPr/>
        </p:nvSpPr>
        <p:spPr>
          <a:xfrm>
            <a:off x="1040860" y="1468877"/>
            <a:ext cx="8978629" cy="4832092"/>
          </a:xfrm>
          <a:prstGeom prst="rect">
            <a:avLst/>
          </a:prstGeom>
          <a:noFill/>
        </p:spPr>
        <p:txBody>
          <a:bodyPr wrap="square" rtlCol="0">
            <a:spAutoFit/>
          </a:bodyPr>
          <a:lstStyle/>
          <a:p>
            <a:r>
              <a:rPr lang="en-US" dirty="0">
                <a:hlinkClick r:id="rId2"/>
              </a:rPr>
              <a:t>https://www.humanrightscareers.com/magazine/10-tips-for-working-with-refugees/</a:t>
            </a:r>
            <a:endParaRPr lang="en-US" dirty="0"/>
          </a:p>
          <a:p>
            <a:endParaRPr lang="en-US" dirty="0"/>
          </a:p>
          <a:p>
            <a:r>
              <a:rPr lang="en-US" dirty="0">
                <a:hlinkClick r:id="rId3"/>
              </a:rPr>
              <a:t>https://support-refugees.eu/io6/PART_B_How_to_introduce_volunteers_best_to_work_with_refugees.html</a:t>
            </a:r>
            <a:endParaRPr lang="en-US" dirty="0"/>
          </a:p>
          <a:p>
            <a:endParaRPr lang="en-US" dirty="0"/>
          </a:p>
          <a:p>
            <a:r>
              <a:rPr lang="en-US" dirty="0">
                <a:hlinkClick r:id="rId4"/>
              </a:rPr>
              <a:t>https://www.asha.org/practice-portal/professional-issues/cultural-responsiveness/</a:t>
            </a:r>
            <a:endParaRPr lang="en-US" dirty="0"/>
          </a:p>
          <a:p>
            <a:endParaRPr lang="en-US" dirty="0"/>
          </a:p>
          <a:p>
            <a:r>
              <a:rPr lang="en-US" dirty="0">
                <a:hlinkClick r:id="rId5"/>
              </a:rPr>
              <a:t>https://inclusion.uoregon.edu/what-cultural-humility-basics</a:t>
            </a:r>
            <a:endParaRPr lang="en-US" dirty="0"/>
          </a:p>
          <a:p>
            <a:endParaRPr lang="en-US" dirty="0"/>
          </a:p>
          <a:p>
            <a:r>
              <a:rPr lang="en-US" dirty="0">
                <a:hlinkClick r:id="rId6"/>
              </a:rPr>
              <a:t>https://nccc.georgetown.edu/curricula/culturalcompetence.html</a:t>
            </a:r>
            <a:endParaRPr lang="en-US" dirty="0"/>
          </a:p>
          <a:p>
            <a:endParaRPr lang="en-US" dirty="0"/>
          </a:p>
          <a:p>
            <a:r>
              <a:rPr lang="en-US" dirty="0">
                <a:hlinkClick r:id="rId7"/>
              </a:rPr>
              <a:t>https://www.who.int/news-room/fact-sheets/detail/mental-health-and-forced-displacement</a:t>
            </a:r>
            <a:endParaRPr lang="en-US" dirty="0"/>
          </a:p>
          <a:p>
            <a:endParaRPr lang="en-US" dirty="0"/>
          </a:p>
          <a:p>
            <a:r>
              <a:rPr lang="en-US" dirty="0">
                <a:hlinkClick r:id="rId8"/>
              </a:rPr>
              <a:t>https://live-irc-switchboard.pantheonsite.io/wp-content/uploads/2022/12/Integration-Evidence-Summary.pdf</a:t>
            </a:r>
            <a:endParaRPr lang="en-US" dirty="0"/>
          </a:p>
          <a:p>
            <a:endParaRPr lang="en-US" dirty="0"/>
          </a:p>
          <a:p>
            <a:r>
              <a:rPr lang="en-US" b="0" i="0" dirty="0">
                <a:effectLst/>
                <a:highlight>
                  <a:srgbClr val="FFFFFF"/>
                </a:highlight>
                <a:latin typeface="Arial" panose="020B0604020202020204" pitchFamily="34" charset="0"/>
                <a:hlinkClick r:id="rId9"/>
              </a:rPr>
              <a:t>https://www.switchboardta.org/resource/providing-culturally-sensitive-guidance-on-caregiving-practices-to-newcomers</a:t>
            </a:r>
            <a:endParaRPr lang="en-US" b="0" i="0" dirty="0">
              <a:effectLst/>
              <a:highlight>
                <a:srgbClr val="FFFFFF"/>
              </a:highlight>
              <a:latin typeface="Arial" panose="020B0604020202020204" pitchFamily="34" charset="0"/>
            </a:endParaRPr>
          </a:p>
          <a:p>
            <a:endParaRPr lang="en-US" dirty="0">
              <a:highlight>
                <a:srgbClr val="FFFFFF"/>
              </a:highlight>
              <a:latin typeface="Arial" panose="020B0604020202020204" pitchFamily="34" charset="0"/>
            </a:endParaRPr>
          </a:p>
          <a:p>
            <a:r>
              <a:rPr lang="en-US" dirty="0">
                <a:hlinkClick r:id="rId10"/>
              </a:rPr>
              <a:t>https://www.switchboardta.org/resource/supporting-newcomers-access-to-early-childhood-services/</a:t>
            </a:r>
            <a:endParaRPr lang="en-US" dirty="0">
              <a:highlight>
                <a:srgbClr val="FFFFFF"/>
              </a:highlight>
              <a:latin typeface="Arial" panose="020B0604020202020204" pitchFamily="34" charset="0"/>
            </a:endParaRP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618395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None/>
            </a:pPr>
            <a:r>
              <a:rPr lang="en-US" dirty="0"/>
              <a:t>Who are you and what do you do?</a:t>
            </a:r>
            <a:endParaRPr dirty="0"/>
          </a:p>
        </p:txBody>
      </p:sp>
      <p:pic>
        <p:nvPicPr>
          <p:cNvPr id="1026" name="Picture 2" descr="Vector Bubbles With Question Mark Question Icons Isolated On White Stock  Illustration - Download Image Now - iStock">
            <a:extLst>
              <a:ext uri="{FF2B5EF4-FFF2-40B4-BE49-F238E27FC236}">
                <a16:creationId xmlns:a16="http://schemas.microsoft.com/office/drawing/2014/main" id="{2B2959FC-5BC7-6266-B6CD-8D088F564B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63061" y="1620669"/>
            <a:ext cx="5829300" cy="4667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2EBA7-95CC-FE32-BEE3-A1EA213041B4}"/>
              </a:ext>
            </a:extLst>
          </p:cNvPr>
          <p:cNvSpPr>
            <a:spLocks noGrp="1"/>
          </p:cNvSpPr>
          <p:nvPr>
            <p:ph type="title"/>
          </p:nvPr>
        </p:nvSpPr>
        <p:spPr/>
        <p:txBody>
          <a:bodyPr/>
          <a:lstStyle/>
          <a:p>
            <a:r>
              <a:rPr lang="en-US" dirty="0"/>
              <a:t>Culturally Responsive Care</a:t>
            </a:r>
          </a:p>
        </p:txBody>
      </p:sp>
      <p:graphicFrame>
        <p:nvGraphicFramePr>
          <p:cNvPr id="3" name="Google Shape;225;g26b7440202d_3_10">
            <a:extLst>
              <a:ext uri="{FF2B5EF4-FFF2-40B4-BE49-F238E27FC236}">
                <a16:creationId xmlns:a16="http://schemas.microsoft.com/office/drawing/2014/main" id="{035A4EA3-0BF7-6913-2207-65DE07E34C9F}"/>
              </a:ext>
            </a:extLst>
          </p:cNvPr>
          <p:cNvGraphicFramePr/>
          <p:nvPr>
            <p:extLst>
              <p:ext uri="{D42A27DB-BD31-4B8C-83A1-F6EECF244321}">
                <p14:modId xmlns:p14="http://schemas.microsoft.com/office/powerpoint/2010/main" val="2292449235"/>
              </p:ext>
            </p:extLst>
          </p:nvPr>
        </p:nvGraphicFramePr>
        <p:xfrm>
          <a:off x="957646" y="1599749"/>
          <a:ext cx="9498496" cy="42810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0734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None/>
            </a:pPr>
            <a:r>
              <a:rPr lang="en-US"/>
              <a:t>Basic Definitions</a:t>
            </a:r>
            <a:endParaRPr/>
          </a:p>
        </p:txBody>
      </p:sp>
      <p:grpSp>
        <p:nvGrpSpPr>
          <p:cNvPr id="108" name="Google Shape;108;p4"/>
          <p:cNvGrpSpPr/>
          <p:nvPr/>
        </p:nvGrpSpPr>
        <p:grpSpPr>
          <a:xfrm>
            <a:off x="838925" y="1690708"/>
            <a:ext cx="9391010" cy="4066545"/>
            <a:chOff x="733" y="365336"/>
            <a:chExt cx="9391010" cy="3566206"/>
          </a:xfrm>
        </p:grpSpPr>
        <p:sp>
          <p:nvSpPr>
            <p:cNvPr id="109" name="Google Shape;109;p4"/>
            <p:cNvSpPr/>
            <p:nvPr/>
          </p:nvSpPr>
          <p:spPr>
            <a:xfrm>
              <a:off x="733" y="365336"/>
              <a:ext cx="2971838" cy="3566206"/>
            </a:xfrm>
            <a:prstGeom prst="rect">
              <a:avLst/>
            </a:prstGeom>
            <a:gradFill>
              <a:gsLst>
                <a:gs pos="0">
                  <a:srgbClr val="5E81C9"/>
                </a:gs>
                <a:gs pos="50000">
                  <a:srgbClr val="3B70C9"/>
                </a:gs>
                <a:gs pos="100000">
                  <a:srgbClr val="2E60B8"/>
                </a:gs>
              </a:gsLst>
              <a:lin ang="5400000" scaled="0"/>
            </a:gradFill>
            <a:ln w="9525"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4"/>
            <p:cNvSpPr txBox="1"/>
            <p:nvPr/>
          </p:nvSpPr>
          <p:spPr>
            <a:xfrm>
              <a:off x="733" y="1791818"/>
              <a:ext cx="2971838" cy="2139723"/>
            </a:xfrm>
            <a:prstGeom prst="rect">
              <a:avLst/>
            </a:prstGeom>
            <a:noFill/>
            <a:ln>
              <a:noFill/>
            </a:ln>
          </p:spPr>
          <p:txBody>
            <a:bodyPr spcFirstLastPara="1" wrap="square" lIns="293550" tIns="0" rIns="293550" bIns="330200" anchor="t" anchorCtr="0">
              <a:noAutofit/>
            </a:bodyPr>
            <a:lstStyle/>
            <a:p>
              <a:pPr marL="0" marR="0" lvl="0" indent="0" algn="l" rtl="0">
                <a:lnSpc>
                  <a:spcPct val="90000"/>
                </a:lnSpc>
                <a:spcBef>
                  <a:spcPts val="0"/>
                </a:spcBef>
                <a:spcAft>
                  <a:spcPts val="0"/>
                </a:spcAft>
                <a:buClr>
                  <a:schemeClr val="lt1"/>
                </a:buClr>
                <a:buSzPts val="1400"/>
                <a:buFont typeface="Sen Medium"/>
                <a:buNone/>
              </a:pPr>
              <a:r>
                <a:rPr lang="en-US" sz="1400" b="0" i="0" u="none" strike="noStrike" cap="none" dirty="0">
                  <a:solidFill>
                    <a:schemeClr val="lt1"/>
                  </a:solidFill>
                  <a:latin typeface="Sen Medium"/>
                  <a:ea typeface="Sen Medium"/>
                  <a:cs typeface="Sen Medium"/>
                  <a:sym typeface="Sen Medium"/>
                </a:rPr>
                <a:t>A person who is outside their country of origin for reasons of feared persecution, conflict, generalized violence, or other circumstances, and as a result, requires international protection. Refugees apply for this protected status and are granted it, before coming to the United States. </a:t>
              </a:r>
              <a:endParaRPr sz="1400" b="0" i="0" u="none" strike="noStrike" cap="none" dirty="0">
                <a:solidFill>
                  <a:schemeClr val="lt1"/>
                </a:solidFill>
                <a:latin typeface="Sen Medium"/>
                <a:ea typeface="Sen Medium"/>
                <a:cs typeface="Sen Medium"/>
                <a:sym typeface="Sen Medium"/>
              </a:endParaRPr>
            </a:p>
          </p:txBody>
        </p:sp>
        <p:sp>
          <p:nvSpPr>
            <p:cNvPr id="111" name="Google Shape;111;p4"/>
            <p:cNvSpPr/>
            <p:nvPr/>
          </p:nvSpPr>
          <p:spPr>
            <a:xfrm>
              <a:off x="733" y="678399"/>
              <a:ext cx="2971838" cy="80035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4"/>
            <p:cNvSpPr txBox="1"/>
            <p:nvPr/>
          </p:nvSpPr>
          <p:spPr>
            <a:xfrm>
              <a:off x="733" y="678399"/>
              <a:ext cx="2971838" cy="800356"/>
            </a:xfrm>
            <a:prstGeom prst="rect">
              <a:avLst/>
            </a:prstGeom>
            <a:noFill/>
            <a:ln>
              <a:noFill/>
            </a:ln>
          </p:spPr>
          <p:txBody>
            <a:bodyPr spcFirstLastPara="1" wrap="square" lIns="293550" tIns="165100" rIns="293550" bIns="165100" anchor="ctr" anchorCtr="0">
              <a:noAutofit/>
            </a:bodyPr>
            <a:lstStyle/>
            <a:p>
              <a:pPr marL="0" marR="0" lvl="0" indent="0" algn="l" rtl="0">
                <a:lnSpc>
                  <a:spcPct val="90000"/>
                </a:lnSpc>
                <a:spcBef>
                  <a:spcPts val="0"/>
                </a:spcBef>
                <a:spcAft>
                  <a:spcPts val="0"/>
                </a:spcAft>
                <a:buClr>
                  <a:schemeClr val="lt1"/>
                </a:buClr>
                <a:buSzPts val="3300"/>
                <a:buFont typeface="Sen Medium"/>
                <a:buNone/>
              </a:pPr>
              <a:r>
                <a:rPr lang="en-US" sz="3300" b="0" i="0" u="none" strike="noStrike" cap="none" dirty="0">
                  <a:solidFill>
                    <a:schemeClr val="lt1"/>
                  </a:solidFill>
                  <a:latin typeface="Sen Medium"/>
                  <a:ea typeface="Sen Medium"/>
                  <a:cs typeface="Sen Medium"/>
                  <a:sym typeface="Sen Medium"/>
                </a:rPr>
                <a:t>Refugee</a:t>
              </a:r>
              <a:endParaRPr dirty="0"/>
            </a:p>
          </p:txBody>
        </p:sp>
        <p:sp>
          <p:nvSpPr>
            <p:cNvPr id="113" name="Google Shape;113;p4"/>
            <p:cNvSpPr/>
            <p:nvPr/>
          </p:nvSpPr>
          <p:spPr>
            <a:xfrm>
              <a:off x="3210319" y="365336"/>
              <a:ext cx="2971838" cy="3566206"/>
            </a:xfrm>
            <a:prstGeom prst="rect">
              <a:avLst/>
            </a:prstGeom>
            <a:gradFill>
              <a:gsLst>
                <a:gs pos="0">
                  <a:srgbClr val="5E81C9"/>
                </a:gs>
                <a:gs pos="50000">
                  <a:srgbClr val="3B70C9"/>
                </a:gs>
                <a:gs pos="100000">
                  <a:srgbClr val="2E60B8"/>
                </a:gs>
              </a:gsLst>
              <a:lin ang="5400000" scaled="0"/>
            </a:gradFill>
            <a:ln w="9525"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4"/>
            <p:cNvSpPr txBox="1"/>
            <p:nvPr/>
          </p:nvSpPr>
          <p:spPr>
            <a:xfrm>
              <a:off x="3210319" y="1791818"/>
              <a:ext cx="2971838" cy="2139723"/>
            </a:xfrm>
            <a:prstGeom prst="rect">
              <a:avLst/>
            </a:prstGeom>
            <a:noFill/>
            <a:ln>
              <a:noFill/>
            </a:ln>
          </p:spPr>
          <p:txBody>
            <a:bodyPr spcFirstLastPara="1" wrap="square" lIns="293550" tIns="0" rIns="293550" bIns="330200" anchor="t" anchorCtr="0">
              <a:noAutofit/>
            </a:bodyPr>
            <a:lstStyle/>
            <a:p>
              <a:pPr marL="0" marR="0" lvl="0" indent="0" algn="l" rtl="0">
                <a:lnSpc>
                  <a:spcPct val="90000"/>
                </a:lnSpc>
                <a:spcBef>
                  <a:spcPts val="0"/>
                </a:spcBef>
                <a:spcAft>
                  <a:spcPts val="0"/>
                </a:spcAft>
                <a:buClr>
                  <a:schemeClr val="lt1"/>
                </a:buClr>
                <a:buSzPts val="1800"/>
                <a:buFont typeface="Sen Medium"/>
                <a:buNone/>
              </a:pPr>
              <a:r>
                <a:rPr lang="en-US" sz="1800" b="0" i="0" u="none" strike="noStrike" cap="none">
                  <a:solidFill>
                    <a:schemeClr val="lt1"/>
                  </a:solidFill>
                  <a:latin typeface="Sen Medium"/>
                  <a:ea typeface="Sen Medium"/>
                  <a:cs typeface="Sen Medium"/>
                  <a:sym typeface="Sen Medium"/>
                </a:rPr>
                <a:t>A person who meets the definition of refugee and is already present in the United States or is seeking admission at a port of entry. They will b</a:t>
              </a:r>
              <a:r>
                <a:rPr lang="en-US" sz="1800">
                  <a:solidFill>
                    <a:schemeClr val="lt1"/>
                  </a:solidFill>
                  <a:latin typeface="Sen Medium"/>
                  <a:ea typeface="Sen Medium"/>
                  <a:cs typeface="Sen Medium"/>
                  <a:sym typeface="Sen Medium"/>
                </a:rPr>
                <a:t>e applying for status in the U.S.</a:t>
              </a:r>
              <a:endParaRPr sz="1800" b="0" i="0" u="none" strike="noStrike" cap="none">
                <a:solidFill>
                  <a:schemeClr val="lt1"/>
                </a:solidFill>
                <a:latin typeface="Sen Medium"/>
                <a:ea typeface="Sen Medium"/>
                <a:cs typeface="Sen Medium"/>
                <a:sym typeface="Sen Medium"/>
              </a:endParaRPr>
            </a:p>
          </p:txBody>
        </p:sp>
        <p:sp>
          <p:nvSpPr>
            <p:cNvPr id="115" name="Google Shape;115;p4"/>
            <p:cNvSpPr/>
            <p:nvPr/>
          </p:nvSpPr>
          <p:spPr>
            <a:xfrm>
              <a:off x="3210319" y="365336"/>
              <a:ext cx="2971838" cy="1426482"/>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4"/>
            <p:cNvSpPr txBox="1"/>
            <p:nvPr/>
          </p:nvSpPr>
          <p:spPr>
            <a:xfrm>
              <a:off x="3210319" y="365336"/>
              <a:ext cx="2971838" cy="1426482"/>
            </a:xfrm>
            <a:prstGeom prst="rect">
              <a:avLst/>
            </a:prstGeom>
            <a:noFill/>
            <a:ln>
              <a:noFill/>
            </a:ln>
          </p:spPr>
          <p:txBody>
            <a:bodyPr spcFirstLastPara="1" wrap="square" lIns="293550" tIns="165100" rIns="293550" bIns="165100" anchor="ctr" anchorCtr="0">
              <a:noAutofit/>
            </a:bodyPr>
            <a:lstStyle/>
            <a:p>
              <a:pPr marL="0" marR="0" lvl="0" indent="0" algn="l" rtl="0">
                <a:lnSpc>
                  <a:spcPct val="90000"/>
                </a:lnSpc>
                <a:spcBef>
                  <a:spcPts val="0"/>
                </a:spcBef>
                <a:spcAft>
                  <a:spcPts val="0"/>
                </a:spcAft>
                <a:buClr>
                  <a:schemeClr val="lt1"/>
                </a:buClr>
                <a:buSzPts val="3300"/>
                <a:buFont typeface="Sen Medium"/>
                <a:buNone/>
              </a:pPr>
              <a:r>
                <a:rPr lang="en-US" sz="3300" b="0" i="0" u="none" strike="noStrike" cap="none">
                  <a:solidFill>
                    <a:schemeClr val="lt1"/>
                  </a:solidFill>
                  <a:latin typeface="Sen Medium"/>
                  <a:ea typeface="Sen Medium"/>
                  <a:cs typeface="Sen Medium"/>
                  <a:sym typeface="Sen Medium"/>
                </a:rPr>
                <a:t>Asyl</a:t>
              </a:r>
              <a:r>
                <a:rPr lang="en-US" sz="3300">
                  <a:solidFill>
                    <a:schemeClr val="lt1"/>
                  </a:solidFill>
                  <a:latin typeface="Sen Medium"/>
                  <a:ea typeface="Sen Medium"/>
                  <a:cs typeface="Sen Medium"/>
                  <a:sym typeface="Sen Medium"/>
                </a:rPr>
                <a:t>um Seeker</a:t>
              </a:r>
              <a:endParaRPr/>
            </a:p>
          </p:txBody>
        </p:sp>
        <p:sp>
          <p:nvSpPr>
            <p:cNvPr id="117" name="Google Shape;117;p4"/>
            <p:cNvSpPr/>
            <p:nvPr/>
          </p:nvSpPr>
          <p:spPr>
            <a:xfrm>
              <a:off x="6419905" y="365336"/>
              <a:ext cx="2971838" cy="3566206"/>
            </a:xfrm>
            <a:prstGeom prst="rect">
              <a:avLst/>
            </a:prstGeom>
            <a:gradFill>
              <a:gsLst>
                <a:gs pos="0">
                  <a:srgbClr val="5E81C9"/>
                </a:gs>
                <a:gs pos="50000">
                  <a:srgbClr val="3B70C9"/>
                </a:gs>
                <a:gs pos="100000">
                  <a:srgbClr val="2E60B8"/>
                </a:gs>
              </a:gsLst>
              <a:lin ang="5400000" scaled="0"/>
            </a:gradFill>
            <a:ln w="9525"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4"/>
            <p:cNvSpPr txBox="1"/>
            <p:nvPr/>
          </p:nvSpPr>
          <p:spPr>
            <a:xfrm>
              <a:off x="6419905" y="1791818"/>
              <a:ext cx="2971838" cy="2139723"/>
            </a:xfrm>
            <a:prstGeom prst="rect">
              <a:avLst/>
            </a:prstGeom>
            <a:noFill/>
            <a:ln>
              <a:noFill/>
            </a:ln>
          </p:spPr>
          <p:txBody>
            <a:bodyPr spcFirstLastPara="1" wrap="square" lIns="293550" tIns="0" rIns="293550" bIns="330200" anchor="t" anchorCtr="0">
              <a:noAutofit/>
            </a:bodyPr>
            <a:lstStyle/>
            <a:p>
              <a:pPr marL="0" marR="0" lvl="0" indent="0" algn="l" rtl="0">
                <a:lnSpc>
                  <a:spcPct val="90000"/>
                </a:lnSpc>
                <a:spcBef>
                  <a:spcPts val="0"/>
                </a:spcBef>
                <a:spcAft>
                  <a:spcPts val="0"/>
                </a:spcAft>
                <a:buClr>
                  <a:schemeClr val="lt1"/>
                </a:buClr>
                <a:buSzPts val="1800"/>
                <a:buFont typeface="Sen Medium"/>
                <a:buNone/>
              </a:pPr>
              <a:r>
                <a:rPr lang="en-US" sz="1800" b="0" i="0" u="none" strike="noStrike" cap="none">
                  <a:solidFill>
                    <a:schemeClr val="lt1"/>
                  </a:solidFill>
                  <a:latin typeface="Sen Medium"/>
                  <a:ea typeface="Sen Medium"/>
                  <a:cs typeface="Sen Medium"/>
                  <a:sym typeface="Sen Medium"/>
                </a:rPr>
                <a:t>A person who comes to live outside of their country of origin. </a:t>
              </a:r>
              <a:endParaRPr/>
            </a:p>
          </p:txBody>
        </p:sp>
        <p:sp>
          <p:nvSpPr>
            <p:cNvPr id="119" name="Google Shape;119;p4"/>
            <p:cNvSpPr/>
            <p:nvPr/>
          </p:nvSpPr>
          <p:spPr>
            <a:xfrm>
              <a:off x="6419905" y="365336"/>
              <a:ext cx="2971838" cy="1426482"/>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4"/>
            <p:cNvSpPr txBox="1"/>
            <p:nvPr/>
          </p:nvSpPr>
          <p:spPr>
            <a:xfrm>
              <a:off x="6419905" y="365336"/>
              <a:ext cx="2971838" cy="1426482"/>
            </a:xfrm>
            <a:prstGeom prst="rect">
              <a:avLst/>
            </a:prstGeom>
            <a:noFill/>
            <a:ln>
              <a:noFill/>
            </a:ln>
          </p:spPr>
          <p:txBody>
            <a:bodyPr spcFirstLastPara="1" wrap="square" lIns="293550" tIns="165100" rIns="293550" bIns="165100" anchor="ctr" anchorCtr="0">
              <a:noAutofit/>
            </a:bodyPr>
            <a:lstStyle/>
            <a:p>
              <a:pPr marL="0" marR="0" lvl="0" indent="0" algn="l" rtl="0">
                <a:lnSpc>
                  <a:spcPct val="90000"/>
                </a:lnSpc>
                <a:spcBef>
                  <a:spcPts val="0"/>
                </a:spcBef>
                <a:spcAft>
                  <a:spcPts val="0"/>
                </a:spcAft>
                <a:buClr>
                  <a:schemeClr val="lt1"/>
                </a:buClr>
                <a:buSzPts val="3300"/>
                <a:buFont typeface="Sen Medium"/>
                <a:buNone/>
              </a:pPr>
              <a:r>
                <a:rPr lang="en-US" sz="3300" b="0" i="0" u="none" strike="noStrike" cap="none">
                  <a:solidFill>
                    <a:schemeClr val="lt1"/>
                  </a:solidFill>
                  <a:latin typeface="Sen Medium"/>
                  <a:ea typeface="Sen Medium"/>
                  <a:cs typeface="Sen Medium"/>
                  <a:sym typeface="Sen Medium"/>
                </a:rPr>
                <a:t>Immigrant</a:t>
              </a: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E0949-DDCD-4332-62BD-5D8DDEBB8B99}"/>
              </a:ext>
            </a:extLst>
          </p:cNvPr>
          <p:cNvSpPr>
            <a:spLocks noGrp="1"/>
          </p:cNvSpPr>
          <p:nvPr>
            <p:ph type="title"/>
          </p:nvPr>
        </p:nvSpPr>
        <p:spPr/>
        <p:txBody>
          <a:bodyPr/>
          <a:lstStyle/>
          <a:p>
            <a:r>
              <a:rPr lang="en-US" dirty="0"/>
              <a:t>The Refugee Experience</a:t>
            </a:r>
          </a:p>
        </p:txBody>
      </p:sp>
      <p:grpSp>
        <p:nvGrpSpPr>
          <p:cNvPr id="3" name="Google Shape;108;p4">
            <a:extLst>
              <a:ext uri="{FF2B5EF4-FFF2-40B4-BE49-F238E27FC236}">
                <a16:creationId xmlns:a16="http://schemas.microsoft.com/office/drawing/2014/main" id="{3E0A5483-9F32-F49B-FFB8-2C86FD5E992D}"/>
              </a:ext>
            </a:extLst>
          </p:cNvPr>
          <p:cNvGrpSpPr/>
          <p:nvPr/>
        </p:nvGrpSpPr>
        <p:grpSpPr>
          <a:xfrm>
            <a:off x="838925" y="1441827"/>
            <a:ext cx="9391010" cy="4315426"/>
            <a:chOff x="733" y="147077"/>
            <a:chExt cx="9391010" cy="3784465"/>
          </a:xfrm>
        </p:grpSpPr>
        <p:sp>
          <p:nvSpPr>
            <p:cNvPr id="4" name="Google Shape;109;p4">
              <a:extLst>
                <a:ext uri="{FF2B5EF4-FFF2-40B4-BE49-F238E27FC236}">
                  <a16:creationId xmlns:a16="http://schemas.microsoft.com/office/drawing/2014/main" id="{1953FE38-5A92-D175-2262-1447CCDB267A}"/>
                </a:ext>
              </a:extLst>
            </p:cNvPr>
            <p:cNvSpPr/>
            <p:nvPr/>
          </p:nvSpPr>
          <p:spPr>
            <a:xfrm>
              <a:off x="733" y="365336"/>
              <a:ext cx="2971838" cy="3566206"/>
            </a:xfrm>
            <a:prstGeom prst="rect">
              <a:avLst/>
            </a:prstGeom>
            <a:gradFill>
              <a:gsLst>
                <a:gs pos="0">
                  <a:srgbClr val="5E81C9"/>
                </a:gs>
                <a:gs pos="50000">
                  <a:srgbClr val="3B70C9"/>
                </a:gs>
                <a:gs pos="100000">
                  <a:srgbClr val="2E60B8"/>
                </a:gs>
              </a:gsLst>
              <a:lin ang="5400000" scaled="0"/>
            </a:gradFill>
            <a:ln w="9525"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110;p4">
              <a:extLst>
                <a:ext uri="{FF2B5EF4-FFF2-40B4-BE49-F238E27FC236}">
                  <a16:creationId xmlns:a16="http://schemas.microsoft.com/office/drawing/2014/main" id="{62AAFBBC-5141-0CB8-D4CB-9024A5B45149}"/>
                </a:ext>
              </a:extLst>
            </p:cNvPr>
            <p:cNvSpPr txBox="1"/>
            <p:nvPr/>
          </p:nvSpPr>
          <p:spPr>
            <a:xfrm>
              <a:off x="733" y="1791818"/>
              <a:ext cx="2971838" cy="2139723"/>
            </a:xfrm>
            <a:prstGeom prst="rect">
              <a:avLst/>
            </a:prstGeom>
            <a:noFill/>
            <a:ln>
              <a:noFill/>
            </a:ln>
          </p:spPr>
          <p:txBody>
            <a:bodyPr spcFirstLastPara="1" wrap="square" lIns="293550" tIns="0" rIns="293550" bIns="330200" anchor="t" anchorCtr="0">
              <a:noAutofit/>
            </a:bodyPr>
            <a:lstStyle/>
            <a:p>
              <a:pPr marL="0" marR="0" lvl="0" indent="0" algn="l" rtl="0">
                <a:lnSpc>
                  <a:spcPct val="90000"/>
                </a:lnSpc>
                <a:spcBef>
                  <a:spcPts val="0"/>
                </a:spcBef>
                <a:spcAft>
                  <a:spcPts val="0"/>
                </a:spcAft>
                <a:buClr>
                  <a:schemeClr val="lt1"/>
                </a:buClr>
                <a:buSzPts val="1400"/>
                <a:buFont typeface="Sen Medium"/>
                <a:buNone/>
              </a:pPr>
              <a:endParaRPr sz="1400" b="0" i="0" u="none" strike="noStrike" cap="none" dirty="0">
                <a:solidFill>
                  <a:schemeClr val="lt1"/>
                </a:solidFill>
                <a:latin typeface="Sen Medium"/>
                <a:ea typeface="Sen Medium"/>
                <a:cs typeface="Sen Medium"/>
                <a:sym typeface="Sen Medium"/>
              </a:endParaRPr>
            </a:p>
          </p:txBody>
        </p:sp>
        <p:sp>
          <p:nvSpPr>
            <p:cNvPr id="6" name="Google Shape;111;p4">
              <a:extLst>
                <a:ext uri="{FF2B5EF4-FFF2-40B4-BE49-F238E27FC236}">
                  <a16:creationId xmlns:a16="http://schemas.microsoft.com/office/drawing/2014/main" id="{1E686118-86D0-5C5C-D8CC-74F6ADCA456F}"/>
                </a:ext>
              </a:extLst>
            </p:cNvPr>
            <p:cNvSpPr/>
            <p:nvPr/>
          </p:nvSpPr>
          <p:spPr>
            <a:xfrm>
              <a:off x="733" y="678399"/>
              <a:ext cx="2971838" cy="80035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12;p4">
              <a:extLst>
                <a:ext uri="{FF2B5EF4-FFF2-40B4-BE49-F238E27FC236}">
                  <a16:creationId xmlns:a16="http://schemas.microsoft.com/office/drawing/2014/main" id="{4EFFBB18-623F-FE26-8219-D2930B508A13}"/>
                </a:ext>
              </a:extLst>
            </p:cNvPr>
            <p:cNvSpPr txBox="1"/>
            <p:nvPr/>
          </p:nvSpPr>
          <p:spPr>
            <a:xfrm>
              <a:off x="733" y="678399"/>
              <a:ext cx="2971838" cy="800356"/>
            </a:xfrm>
            <a:prstGeom prst="rect">
              <a:avLst/>
            </a:prstGeom>
            <a:noFill/>
            <a:ln>
              <a:noFill/>
            </a:ln>
          </p:spPr>
          <p:txBody>
            <a:bodyPr spcFirstLastPara="1" wrap="square" lIns="293550" tIns="165100" rIns="293550" bIns="165100" anchor="ctr" anchorCtr="0">
              <a:noAutofit/>
            </a:bodyPr>
            <a:lstStyle/>
            <a:p>
              <a:pPr marL="0" marR="0" lvl="0" indent="0" algn="l" rtl="0">
                <a:lnSpc>
                  <a:spcPct val="90000"/>
                </a:lnSpc>
                <a:spcBef>
                  <a:spcPts val="0"/>
                </a:spcBef>
                <a:spcAft>
                  <a:spcPts val="0"/>
                </a:spcAft>
                <a:buClr>
                  <a:schemeClr val="lt1"/>
                </a:buClr>
                <a:buSzPts val="3300"/>
                <a:buFont typeface="Sen Medium"/>
                <a:buNone/>
              </a:pPr>
              <a:r>
                <a:rPr lang="en-US" sz="3300" b="0" i="0" u="none" strike="noStrike" cap="none" dirty="0">
                  <a:solidFill>
                    <a:schemeClr val="lt1"/>
                  </a:solidFill>
                  <a:latin typeface="Sen Medium"/>
                  <a:ea typeface="Sen Medium"/>
                  <a:cs typeface="Sen Medium"/>
                  <a:sym typeface="Sen Medium"/>
                </a:rPr>
                <a:t>Pre-Migration</a:t>
              </a:r>
            </a:p>
            <a:p>
              <a:pPr marL="0" marR="0" lvl="0" indent="0" algn="l" rtl="0">
                <a:lnSpc>
                  <a:spcPct val="90000"/>
                </a:lnSpc>
                <a:spcBef>
                  <a:spcPts val="0"/>
                </a:spcBef>
                <a:spcAft>
                  <a:spcPts val="0"/>
                </a:spcAft>
                <a:buClr>
                  <a:schemeClr val="lt1"/>
                </a:buClr>
                <a:buSzPts val="3300"/>
                <a:buFont typeface="Sen Medium"/>
                <a:buNone/>
              </a:pPr>
              <a:endParaRPr dirty="0"/>
            </a:p>
          </p:txBody>
        </p:sp>
        <p:sp>
          <p:nvSpPr>
            <p:cNvPr id="8" name="Google Shape;113;p4">
              <a:extLst>
                <a:ext uri="{FF2B5EF4-FFF2-40B4-BE49-F238E27FC236}">
                  <a16:creationId xmlns:a16="http://schemas.microsoft.com/office/drawing/2014/main" id="{1EAD4B77-D198-72A3-E575-1894E90A573E}"/>
                </a:ext>
              </a:extLst>
            </p:cNvPr>
            <p:cNvSpPr/>
            <p:nvPr/>
          </p:nvSpPr>
          <p:spPr>
            <a:xfrm>
              <a:off x="3210319" y="365336"/>
              <a:ext cx="2971838" cy="3566206"/>
            </a:xfrm>
            <a:prstGeom prst="rect">
              <a:avLst/>
            </a:prstGeom>
            <a:gradFill>
              <a:gsLst>
                <a:gs pos="0">
                  <a:srgbClr val="5E81C9"/>
                </a:gs>
                <a:gs pos="50000">
                  <a:srgbClr val="3B70C9"/>
                </a:gs>
                <a:gs pos="100000">
                  <a:srgbClr val="2E60B8"/>
                </a:gs>
              </a:gsLst>
              <a:lin ang="5400000" scaled="0"/>
            </a:gradFill>
            <a:ln w="9525"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14;p4">
              <a:extLst>
                <a:ext uri="{FF2B5EF4-FFF2-40B4-BE49-F238E27FC236}">
                  <a16:creationId xmlns:a16="http://schemas.microsoft.com/office/drawing/2014/main" id="{29C86D2B-F539-A621-B032-87B857AD531A}"/>
                </a:ext>
              </a:extLst>
            </p:cNvPr>
            <p:cNvSpPr txBox="1"/>
            <p:nvPr/>
          </p:nvSpPr>
          <p:spPr>
            <a:xfrm>
              <a:off x="3210319" y="1791818"/>
              <a:ext cx="2971838" cy="2139723"/>
            </a:xfrm>
            <a:prstGeom prst="rect">
              <a:avLst/>
            </a:prstGeom>
            <a:noFill/>
            <a:ln>
              <a:noFill/>
            </a:ln>
          </p:spPr>
          <p:txBody>
            <a:bodyPr spcFirstLastPara="1" wrap="square" lIns="293550" tIns="0" rIns="293550" bIns="330200" anchor="t" anchorCtr="0">
              <a:noAutofit/>
            </a:bodyPr>
            <a:lstStyle/>
            <a:p>
              <a:pPr marL="0" marR="0" lvl="0" indent="0" algn="l" rtl="0">
                <a:lnSpc>
                  <a:spcPct val="90000"/>
                </a:lnSpc>
                <a:spcBef>
                  <a:spcPts val="0"/>
                </a:spcBef>
                <a:spcAft>
                  <a:spcPts val="0"/>
                </a:spcAft>
                <a:buClr>
                  <a:schemeClr val="lt1"/>
                </a:buClr>
                <a:buSzPts val="1800"/>
                <a:buFont typeface="Sen Medium"/>
                <a:buNone/>
              </a:pPr>
              <a:endParaRPr sz="1800" b="0" i="0" u="none" strike="noStrike" cap="none" dirty="0">
                <a:solidFill>
                  <a:schemeClr val="lt1"/>
                </a:solidFill>
                <a:latin typeface="Sen Medium"/>
                <a:ea typeface="Sen Medium"/>
                <a:cs typeface="Sen Medium"/>
                <a:sym typeface="Sen Medium"/>
              </a:endParaRPr>
            </a:p>
          </p:txBody>
        </p:sp>
        <p:sp>
          <p:nvSpPr>
            <p:cNvPr id="10" name="Google Shape;115;p4">
              <a:extLst>
                <a:ext uri="{FF2B5EF4-FFF2-40B4-BE49-F238E27FC236}">
                  <a16:creationId xmlns:a16="http://schemas.microsoft.com/office/drawing/2014/main" id="{A8377718-12D4-4F12-CAE6-B5810B9B790E}"/>
                </a:ext>
              </a:extLst>
            </p:cNvPr>
            <p:cNvSpPr/>
            <p:nvPr/>
          </p:nvSpPr>
          <p:spPr>
            <a:xfrm>
              <a:off x="3210319" y="365336"/>
              <a:ext cx="2971838" cy="1426482"/>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6;p4">
              <a:extLst>
                <a:ext uri="{FF2B5EF4-FFF2-40B4-BE49-F238E27FC236}">
                  <a16:creationId xmlns:a16="http://schemas.microsoft.com/office/drawing/2014/main" id="{C60BBA5B-0E03-3232-D495-CF676C13F0C7}"/>
                </a:ext>
              </a:extLst>
            </p:cNvPr>
            <p:cNvSpPr txBox="1"/>
            <p:nvPr/>
          </p:nvSpPr>
          <p:spPr>
            <a:xfrm>
              <a:off x="3287845" y="147077"/>
              <a:ext cx="2971838" cy="1426482"/>
            </a:xfrm>
            <a:prstGeom prst="rect">
              <a:avLst/>
            </a:prstGeom>
            <a:noFill/>
            <a:ln>
              <a:noFill/>
            </a:ln>
          </p:spPr>
          <p:txBody>
            <a:bodyPr spcFirstLastPara="1" wrap="square" lIns="293550" tIns="165100" rIns="293550" bIns="165100" anchor="ctr" anchorCtr="0">
              <a:noAutofit/>
            </a:bodyPr>
            <a:lstStyle/>
            <a:p>
              <a:pPr marL="0" marR="0" lvl="0" indent="0" algn="l" rtl="0">
                <a:lnSpc>
                  <a:spcPct val="90000"/>
                </a:lnSpc>
                <a:spcBef>
                  <a:spcPts val="0"/>
                </a:spcBef>
                <a:spcAft>
                  <a:spcPts val="0"/>
                </a:spcAft>
                <a:buClr>
                  <a:schemeClr val="lt1"/>
                </a:buClr>
                <a:buSzPts val="3300"/>
                <a:buFont typeface="Sen Medium"/>
                <a:buNone/>
              </a:pPr>
              <a:r>
                <a:rPr lang="en-US" sz="3300" b="0" i="0" u="none" strike="noStrike" cap="none" dirty="0">
                  <a:solidFill>
                    <a:schemeClr val="lt1"/>
                  </a:solidFill>
                  <a:latin typeface="Sen Medium"/>
                  <a:ea typeface="Sen Medium"/>
                  <a:cs typeface="Sen Medium"/>
                  <a:sym typeface="Sen Medium"/>
                </a:rPr>
                <a:t>Migration</a:t>
              </a:r>
              <a:endParaRPr dirty="0"/>
            </a:p>
          </p:txBody>
        </p:sp>
        <p:sp>
          <p:nvSpPr>
            <p:cNvPr id="12" name="Google Shape;117;p4">
              <a:extLst>
                <a:ext uri="{FF2B5EF4-FFF2-40B4-BE49-F238E27FC236}">
                  <a16:creationId xmlns:a16="http://schemas.microsoft.com/office/drawing/2014/main" id="{46058E39-BC88-CE44-79AF-937CADFEADE4}"/>
                </a:ext>
              </a:extLst>
            </p:cNvPr>
            <p:cNvSpPr/>
            <p:nvPr/>
          </p:nvSpPr>
          <p:spPr>
            <a:xfrm>
              <a:off x="6419905" y="365336"/>
              <a:ext cx="2971838" cy="3566206"/>
            </a:xfrm>
            <a:prstGeom prst="rect">
              <a:avLst/>
            </a:prstGeom>
            <a:gradFill>
              <a:gsLst>
                <a:gs pos="0">
                  <a:srgbClr val="5E81C9"/>
                </a:gs>
                <a:gs pos="50000">
                  <a:srgbClr val="3B70C9"/>
                </a:gs>
                <a:gs pos="100000">
                  <a:srgbClr val="2E60B8"/>
                </a:gs>
              </a:gsLst>
              <a:lin ang="5400000" scaled="0"/>
            </a:gradFill>
            <a:ln w="9525"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18;p4">
              <a:extLst>
                <a:ext uri="{FF2B5EF4-FFF2-40B4-BE49-F238E27FC236}">
                  <a16:creationId xmlns:a16="http://schemas.microsoft.com/office/drawing/2014/main" id="{C3405B5D-3244-3126-63F1-4907E64562C9}"/>
                </a:ext>
              </a:extLst>
            </p:cNvPr>
            <p:cNvSpPr txBox="1"/>
            <p:nvPr/>
          </p:nvSpPr>
          <p:spPr>
            <a:xfrm>
              <a:off x="6419905" y="1791818"/>
              <a:ext cx="2971838" cy="2139723"/>
            </a:xfrm>
            <a:prstGeom prst="rect">
              <a:avLst/>
            </a:prstGeom>
            <a:noFill/>
            <a:ln>
              <a:noFill/>
            </a:ln>
          </p:spPr>
          <p:txBody>
            <a:bodyPr spcFirstLastPara="1" wrap="square" lIns="293550" tIns="0" rIns="293550" bIns="330200" anchor="t" anchorCtr="0">
              <a:noAutofit/>
            </a:bodyPr>
            <a:lstStyle/>
            <a:p>
              <a:pPr marL="0" marR="0" lvl="0" indent="0" algn="l" rtl="0">
                <a:lnSpc>
                  <a:spcPct val="90000"/>
                </a:lnSpc>
                <a:spcBef>
                  <a:spcPts val="0"/>
                </a:spcBef>
                <a:spcAft>
                  <a:spcPts val="0"/>
                </a:spcAft>
                <a:buClr>
                  <a:schemeClr val="lt1"/>
                </a:buClr>
                <a:buSzPts val="1800"/>
                <a:buFont typeface="Sen Medium"/>
                <a:buNone/>
              </a:pPr>
              <a:endParaRPr dirty="0"/>
            </a:p>
          </p:txBody>
        </p:sp>
        <p:sp>
          <p:nvSpPr>
            <p:cNvPr id="14" name="Google Shape;119;p4">
              <a:extLst>
                <a:ext uri="{FF2B5EF4-FFF2-40B4-BE49-F238E27FC236}">
                  <a16:creationId xmlns:a16="http://schemas.microsoft.com/office/drawing/2014/main" id="{740D4E2E-D561-FACD-A7AD-D62546D16E41}"/>
                </a:ext>
              </a:extLst>
            </p:cNvPr>
            <p:cNvSpPr/>
            <p:nvPr/>
          </p:nvSpPr>
          <p:spPr>
            <a:xfrm>
              <a:off x="6419905" y="365336"/>
              <a:ext cx="2971838" cy="1426482"/>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20;p4">
              <a:extLst>
                <a:ext uri="{FF2B5EF4-FFF2-40B4-BE49-F238E27FC236}">
                  <a16:creationId xmlns:a16="http://schemas.microsoft.com/office/drawing/2014/main" id="{9ED11BDC-2791-7C12-8F32-A926A100FF7C}"/>
                </a:ext>
              </a:extLst>
            </p:cNvPr>
            <p:cNvSpPr txBox="1"/>
            <p:nvPr/>
          </p:nvSpPr>
          <p:spPr>
            <a:xfrm>
              <a:off x="6419905" y="365336"/>
              <a:ext cx="2971838" cy="1426482"/>
            </a:xfrm>
            <a:prstGeom prst="rect">
              <a:avLst/>
            </a:prstGeom>
            <a:noFill/>
            <a:ln>
              <a:noFill/>
            </a:ln>
          </p:spPr>
          <p:txBody>
            <a:bodyPr spcFirstLastPara="1" wrap="square" lIns="293550" tIns="165100" rIns="293550" bIns="165100" anchor="ctr" anchorCtr="0">
              <a:noAutofit/>
            </a:bodyPr>
            <a:lstStyle/>
            <a:p>
              <a:pPr marL="0" marR="0" lvl="0" indent="0" algn="l" rtl="0">
                <a:lnSpc>
                  <a:spcPct val="90000"/>
                </a:lnSpc>
                <a:spcBef>
                  <a:spcPts val="0"/>
                </a:spcBef>
                <a:spcAft>
                  <a:spcPts val="0"/>
                </a:spcAft>
                <a:buClr>
                  <a:schemeClr val="lt1"/>
                </a:buClr>
                <a:buSzPts val="3300"/>
                <a:buFont typeface="Sen Medium"/>
                <a:buNone/>
              </a:pPr>
              <a:r>
                <a:rPr lang="en-US" sz="3300" b="0" i="0" u="none" strike="noStrike" cap="none" dirty="0">
                  <a:solidFill>
                    <a:schemeClr val="lt1"/>
                  </a:solidFill>
                  <a:latin typeface="Sen Medium"/>
                  <a:ea typeface="Sen Medium"/>
                  <a:cs typeface="Sen Medium"/>
                  <a:sym typeface="Sen Medium"/>
                </a:rPr>
                <a:t>Post-Migration</a:t>
              </a:r>
              <a:endParaRPr dirty="0"/>
            </a:p>
          </p:txBody>
        </p:sp>
      </p:grpSp>
      <p:sp>
        <p:nvSpPr>
          <p:cNvPr id="16" name="Google Shape;110;p4">
            <a:extLst>
              <a:ext uri="{FF2B5EF4-FFF2-40B4-BE49-F238E27FC236}">
                <a16:creationId xmlns:a16="http://schemas.microsoft.com/office/drawing/2014/main" id="{D839A0BE-5621-F008-7569-A97EBC70E405}"/>
              </a:ext>
            </a:extLst>
          </p:cNvPr>
          <p:cNvSpPr txBox="1"/>
          <p:nvPr/>
        </p:nvSpPr>
        <p:spPr>
          <a:xfrm>
            <a:off x="838200" y="3051437"/>
            <a:ext cx="2971838" cy="2439926"/>
          </a:xfrm>
          <a:prstGeom prst="rect">
            <a:avLst/>
          </a:prstGeom>
          <a:noFill/>
          <a:ln>
            <a:noFill/>
          </a:ln>
        </p:spPr>
        <p:txBody>
          <a:bodyPr spcFirstLastPara="1" wrap="square" lIns="293550" tIns="0" rIns="293550" bIns="330200" anchor="t" anchorCtr="0">
            <a:noAutofit/>
          </a:bodyPr>
          <a:lstStyle/>
          <a:p>
            <a:pPr marL="285750" marR="0" lvl="0" indent="-285750" algn="l" rtl="0">
              <a:lnSpc>
                <a:spcPct val="90000"/>
              </a:lnSpc>
              <a:spcBef>
                <a:spcPts val="0"/>
              </a:spcBef>
              <a:spcAft>
                <a:spcPts val="0"/>
              </a:spcAft>
              <a:buClr>
                <a:schemeClr val="lt1"/>
              </a:buClr>
              <a:buSzPts val="1400"/>
              <a:buFont typeface="Arial" panose="020B0604020202020204" pitchFamily="34" charset="0"/>
              <a:buChar char="•"/>
            </a:pPr>
            <a:r>
              <a:rPr lang="en-US" dirty="0">
                <a:solidFill>
                  <a:schemeClr val="lt1"/>
                </a:solidFill>
                <a:latin typeface="Sen Medium"/>
                <a:ea typeface="Sen Medium"/>
                <a:cs typeface="Sen Medium"/>
                <a:sym typeface="Sen Medium"/>
              </a:rPr>
              <a:t>Conflict</a:t>
            </a:r>
          </a:p>
          <a:p>
            <a:pPr marL="285750" marR="0" lvl="0" indent="-285750" algn="l" rtl="0">
              <a:lnSpc>
                <a:spcPct val="90000"/>
              </a:lnSpc>
              <a:spcBef>
                <a:spcPts val="0"/>
              </a:spcBef>
              <a:spcAft>
                <a:spcPts val="0"/>
              </a:spcAft>
              <a:buClr>
                <a:schemeClr val="lt1"/>
              </a:buClr>
              <a:buSzPts val="1400"/>
              <a:buFont typeface="Arial" panose="020B0604020202020204" pitchFamily="34" charset="0"/>
              <a:buChar char="•"/>
            </a:pPr>
            <a:r>
              <a:rPr lang="en-US" sz="1400" b="0" i="0" u="none" strike="noStrike" cap="none" dirty="0">
                <a:solidFill>
                  <a:schemeClr val="lt1"/>
                </a:solidFill>
                <a:latin typeface="Sen Medium"/>
                <a:ea typeface="Sen Medium"/>
                <a:cs typeface="Sen Medium"/>
                <a:sym typeface="Sen Medium"/>
              </a:rPr>
              <a:t>War</a:t>
            </a:r>
          </a:p>
          <a:p>
            <a:pPr marL="285750" marR="0" lvl="0" indent="-285750" algn="l" rtl="0">
              <a:lnSpc>
                <a:spcPct val="90000"/>
              </a:lnSpc>
              <a:spcBef>
                <a:spcPts val="0"/>
              </a:spcBef>
              <a:spcAft>
                <a:spcPts val="0"/>
              </a:spcAft>
              <a:buClr>
                <a:schemeClr val="lt1"/>
              </a:buClr>
              <a:buSzPts val="1400"/>
              <a:buFont typeface="Arial" panose="020B0604020202020204" pitchFamily="34" charset="0"/>
              <a:buChar char="•"/>
            </a:pPr>
            <a:r>
              <a:rPr lang="en-US" dirty="0">
                <a:solidFill>
                  <a:schemeClr val="lt1"/>
                </a:solidFill>
                <a:latin typeface="Sen Medium"/>
                <a:ea typeface="Sen Medium"/>
                <a:cs typeface="Sen Medium"/>
                <a:sym typeface="Sen Medium"/>
              </a:rPr>
              <a:t>Persecution</a:t>
            </a:r>
          </a:p>
          <a:p>
            <a:pPr marL="285750" marR="0" lvl="0" indent="-285750" algn="l" rtl="0">
              <a:lnSpc>
                <a:spcPct val="90000"/>
              </a:lnSpc>
              <a:spcBef>
                <a:spcPts val="0"/>
              </a:spcBef>
              <a:spcAft>
                <a:spcPts val="0"/>
              </a:spcAft>
              <a:buClr>
                <a:schemeClr val="lt1"/>
              </a:buClr>
              <a:buSzPts val="1400"/>
              <a:buFont typeface="Arial" panose="020B0604020202020204" pitchFamily="34" charset="0"/>
              <a:buChar char="•"/>
            </a:pPr>
            <a:r>
              <a:rPr lang="en-US" dirty="0">
                <a:solidFill>
                  <a:schemeClr val="lt1"/>
                </a:solidFill>
                <a:latin typeface="Sen Medium"/>
                <a:ea typeface="Sen Medium"/>
                <a:cs typeface="Sen Medium"/>
                <a:sym typeface="Sen Medium"/>
              </a:rPr>
              <a:t>Other forms of violence</a:t>
            </a:r>
          </a:p>
          <a:p>
            <a:pPr marL="285750" marR="0" lvl="0" indent="-285750" algn="l" rtl="0">
              <a:lnSpc>
                <a:spcPct val="90000"/>
              </a:lnSpc>
              <a:spcBef>
                <a:spcPts val="0"/>
              </a:spcBef>
              <a:spcAft>
                <a:spcPts val="0"/>
              </a:spcAft>
              <a:buClr>
                <a:schemeClr val="lt1"/>
              </a:buClr>
              <a:buSzPts val="1400"/>
              <a:buFont typeface="Arial" panose="020B0604020202020204" pitchFamily="34" charset="0"/>
              <a:buChar char="•"/>
            </a:pPr>
            <a:r>
              <a:rPr lang="en-US" dirty="0">
                <a:solidFill>
                  <a:schemeClr val="lt1"/>
                </a:solidFill>
                <a:latin typeface="Sen Medium"/>
                <a:ea typeface="Sen Medium"/>
                <a:cs typeface="Sen Medium"/>
                <a:sym typeface="Sen Medium"/>
              </a:rPr>
              <a:t>Gender-Based Violence</a:t>
            </a:r>
          </a:p>
          <a:p>
            <a:pPr marL="285750" marR="0" lvl="0" indent="-285750" algn="l" rtl="0">
              <a:lnSpc>
                <a:spcPct val="90000"/>
              </a:lnSpc>
              <a:spcBef>
                <a:spcPts val="0"/>
              </a:spcBef>
              <a:spcAft>
                <a:spcPts val="0"/>
              </a:spcAft>
              <a:buClr>
                <a:schemeClr val="lt1"/>
              </a:buClr>
              <a:buSzPts val="1400"/>
              <a:buFont typeface="Arial" panose="020B0604020202020204" pitchFamily="34" charset="0"/>
              <a:buChar char="•"/>
            </a:pPr>
            <a:r>
              <a:rPr lang="en-US" sz="1400" b="0" i="0" u="none" strike="noStrike" cap="none" dirty="0">
                <a:solidFill>
                  <a:schemeClr val="lt1"/>
                </a:solidFill>
                <a:latin typeface="Sen Medium"/>
                <a:ea typeface="Sen Medium"/>
                <a:cs typeface="Sen Medium"/>
                <a:sym typeface="Sen Medium"/>
              </a:rPr>
              <a:t>Existing Trauma</a:t>
            </a:r>
          </a:p>
          <a:p>
            <a:pPr marL="285750" lvl="1" indent="-285750">
              <a:lnSpc>
                <a:spcPct val="90000"/>
              </a:lnSpc>
              <a:buClr>
                <a:schemeClr val="lt1"/>
              </a:buClr>
              <a:buSzPts val="1400"/>
              <a:buFont typeface="Arial" panose="020B0604020202020204" pitchFamily="34" charset="0"/>
              <a:buChar char="•"/>
            </a:pPr>
            <a:r>
              <a:rPr lang="en-US" dirty="0">
                <a:solidFill>
                  <a:schemeClr val="lt1"/>
                </a:solidFill>
                <a:latin typeface="Sen Medium"/>
                <a:ea typeface="Sen Medium"/>
                <a:cs typeface="Sen Medium"/>
                <a:sym typeface="Sen Medium"/>
              </a:rPr>
              <a:t>Existing Mental Health Challenges</a:t>
            </a:r>
          </a:p>
          <a:p>
            <a:pPr marL="285750" lvl="1" indent="-285750">
              <a:lnSpc>
                <a:spcPct val="90000"/>
              </a:lnSpc>
              <a:buClr>
                <a:schemeClr val="lt1"/>
              </a:buClr>
              <a:buSzPts val="1400"/>
              <a:buFont typeface="Arial" panose="020B0604020202020204" pitchFamily="34" charset="0"/>
              <a:buChar char="•"/>
            </a:pPr>
            <a:r>
              <a:rPr lang="en-US" b="0" i="0" u="none" strike="noStrike" cap="none" dirty="0">
                <a:solidFill>
                  <a:schemeClr val="lt1"/>
                </a:solidFill>
                <a:latin typeface="Sen Medium"/>
                <a:ea typeface="Sen Medium"/>
                <a:cs typeface="Sen Medium"/>
                <a:sym typeface="Sen Medium"/>
              </a:rPr>
              <a:t>Poverty</a:t>
            </a:r>
          </a:p>
          <a:p>
            <a:pPr marL="285750" lvl="1" indent="-285750">
              <a:lnSpc>
                <a:spcPct val="90000"/>
              </a:lnSpc>
              <a:buClr>
                <a:schemeClr val="lt1"/>
              </a:buClr>
              <a:buSzPts val="1400"/>
              <a:buFont typeface="Arial" panose="020B0604020202020204" pitchFamily="34" charset="0"/>
              <a:buChar char="•"/>
            </a:pPr>
            <a:endParaRPr lang="en-US" b="0" i="0" u="none" strike="noStrike" cap="none" dirty="0">
              <a:solidFill>
                <a:schemeClr val="lt1"/>
              </a:solidFill>
              <a:latin typeface="Sen Medium"/>
              <a:ea typeface="Sen Medium"/>
              <a:cs typeface="Sen Medium"/>
              <a:sym typeface="Sen Medium"/>
            </a:endParaRPr>
          </a:p>
        </p:txBody>
      </p:sp>
      <p:sp>
        <p:nvSpPr>
          <p:cNvPr id="17" name="Google Shape;110;p4">
            <a:extLst>
              <a:ext uri="{FF2B5EF4-FFF2-40B4-BE49-F238E27FC236}">
                <a16:creationId xmlns:a16="http://schemas.microsoft.com/office/drawing/2014/main" id="{0839587A-3A64-F5D9-ED79-64DAC49687CF}"/>
              </a:ext>
            </a:extLst>
          </p:cNvPr>
          <p:cNvSpPr txBox="1"/>
          <p:nvPr/>
        </p:nvSpPr>
        <p:spPr>
          <a:xfrm>
            <a:off x="4044790" y="2767390"/>
            <a:ext cx="2971838" cy="2439926"/>
          </a:xfrm>
          <a:prstGeom prst="rect">
            <a:avLst/>
          </a:prstGeom>
          <a:noFill/>
          <a:ln>
            <a:noFill/>
          </a:ln>
        </p:spPr>
        <p:txBody>
          <a:bodyPr spcFirstLastPara="1" wrap="square" lIns="293550" tIns="0" rIns="293550" bIns="330200" anchor="t" anchorCtr="0">
            <a:noAutofit/>
          </a:bodyPr>
          <a:lstStyle/>
          <a:p>
            <a:pPr marL="285750" marR="0" lvl="0" indent="-285750" algn="l" rtl="0">
              <a:lnSpc>
                <a:spcPct val="90000"/>
              </a:lnSpc>
              <a:spcBef>
                <a:spcPts val="0"/>
              </a:spcBef>
              <a:spcAft>
                <a:spcPts val="0"/>
              </a:spcAft>
              <a:buClr>
                <a:schemeClr val="lt1"/>
              </a:buClr>
              <a:buSzPts val="1400"/>
              <a:buFont typeface="Arial" panose="020B0604020202020204" pitchFamily="34" charset="0"/>
              <a:buChar char="•"/>
            </a:pPr>
            <a:r>
              <a:rPr lang="en-US" dirty="0">
                <a:solidFill>
                  <a:schemeClr val="lt1"/>
                </a:solidFill>
                <a:latin typeface="Sen Medium"/>
                <a:ea typeface="Sen Medium"/>
                <a:cs typeface="Sen Medium"/>
                <a:sym typeface="Sen Medium"/>
              </a:rPr>
              <a:t>Trafficking</a:t>
            </a:r>
          </a:p>
          <a:p>
            <a:pPr marL="285750" marR="0" lvl="0" indent="-285750" algn="l" rtl="0">
              <a:lnSpc>
                <a:spcPct val="90000"/>
              </a:lnSpc>
              <a:spcBef>
                <a:spcPts val="0"/>
              </a:spcBef>
              <a:spcAft>
                <a:spcPts val="0"/>
              </a:spcAft>
              <a:buClr>
                <a:schemeClr val="lt1"/>
              </a:buClr>
              <a:buSzPts val="1400"/>
              <a:buFont typeface="Arial" panose="020B0604020202020204" pitchFamily="34" charset="0"/>
              <a:buChar char="•"/>
            </a:pPr>
            <a:r>
              <a:rPr lang="en-US" b="0" i="0" u="none" strike="noStrike" cap="none" dirty="0">
                <a:solidFill>
                  <a:schemeClr val="lt1"/>
                </a:solidFill>
                <a:latin typeface="Sen Medium"/>
                <a:ea typeface="Sen Medium"/>
                <a:cs typeface="Sen Medium"/>
                <a:sym typeface="Sen Medium"/>
              </a:rPr>
              <a:t>Violence</a:t>
            </a:r>
          </a:p>
          <a:p>
            <a:pPr marL="285750" marR="0" lvl="0" indent="-285750" algn="l" rtl="0">
              <a:lnSpc>
                <a:spcPct val="90000"/>
              </a:lnSpc>
              <a:spcBef>
                <a:spcPts val="0"/>
              </a:spcBef>
              <a:spcAft>
                <a:spcPts val="0"/>
              </a:spcAft>
              <a:buClr>
                <a:schemeClr val="lt1"/>
              </a:buClr>
              <a:buSzPts val="1400"/>
              <a:buFont typeface="Arial" panose="020B0604020202020204" pitchFamily="34" charset="0"/>
              <a:buChar char="•"/>
            </a:pPr>
            <a:r>
              <a:rPr lang="en-US" dirty="0">
                <a:solidFill>
                  <a:schemeClr val="lt1"/>
                </a:solidFill>
                <a:latin typeface="Sen Medium"/>
                <a:ea typeface="Sen Medium"/>
                <a:cs typeface="Sen Medium"/>
                <a:sym typeface="Sen Medium"/>
              </a:rPr>
              <a:t>Anti-immigrant sentiment</a:t>
            </a:r>
          </a:p>
          <a:p>
            <a:pPr marL="285750" marR="0" lvl="0" indent="-285750" algn="l" rtl="0">
              <a:lnSpc>
                <a:spcPct val="90000"/>
              </a:lnSpc>
              <a:spcBef>
                <a:spcPts val="0"/>
              </a:spcBef>
              <a:spcAft>
                <a:spcPts val="0"/>
              </a:spcAft>
              <a:buClr>
                <a:schemeClr val="lt1"/>
              </a:buClr>
              <a:buSzPts val="1400"/>
              <a:buFont typeface="Arial" panose="020B0604020202020204" pitchFamily="34" charset="0"/>
              <a:buChar char="•"/>
            </a:pPr>
            <a:r>
              <a:rPr lang="en-US" dirty="0">
                <a:solidFill>
                  <a:schemeClr val="lt1"/>
                </a:solidFill>
                <a:latin typeface="Sen Medium"/>
                <a:ea typeface="Sen Medium"/>
                <a:cs typeface="Sen Medium"/>
                <a:sym typeface="Sen Medium"/>
              </a:rPr>
              <a:t>Gender-Based Violence</a:t>
            </a:r>
          </a:p>
          <a:p>
            <a:pPr marL="285750" marR="0" lvl="0" indent="-285750" algn="l" rtl="0">
              <a:lnSpc>
                <a:spcPct val="90000"/>
              </a:lnSpc>
              <a:spcBef>
                <a:spcPts val="0"/>
              </a:spcBef>
              <a:spcAft>
                <a:spcPts val="0"/>
              </a:spcAft>
              <a:buClr>
                <a:schemeClr val="lt1"/>
              </a:buClr>
              <a:buSzPts val="1400"/>
              <a:buFont typeface="Arial" panose="020B0604020202020204" pitchFamily="34" charset="0"/>
              <a:buChar char="•"/>
            </a:pPr>
            <a:r>
              <a:rPr lang="en-US" b="0" i="0" u="none" strike="noStrike" cap="none" dirty="0">
                <a:solidFill>
                  <a:schemeClr val="lt1"/>
                </a:solidFill>
                <a:latin typeface="Sen Medium"/>
                <a:ea typeface="Sen Medium"/>
                <a:cs typeface="Sen Medium"/>
                <a:sym typeface="Sen Medium"/>
              </a:rPr>
              <a:t>Exacerbation of Trauma</a:t>
            </a:r>
          </a:p>
          <a:p>
            <a:pPr marL="285750" marR="0" lvl="0" indent="-285750" algn="l" rtl="0">
              <a:lnSpc>
                <a:spcPct val="90000"/>
              </a:lnSpc>
              <a:spcBef>
                <a:spcPts val="0"/>
              </a:spcBef>
              <a:spcAft>
                <a:spcPts val="0"/>
              </a:spcAft>
              <a:buClr>
                <a:schemeClr val="lt1"/>
              </a:buClr>
              <a:buSzPts val="1400"/>
              <a:buFont typeface="Arial" panose="020B0604020202020204" pitchFamily="34" charset="0"/>
              <a:buChar char="•"/>
            </a:pPr>
            <a:r>
              <a:rPr lang="en-US" dirty="0">
                <a:solidFill>
                  <a:schemeClr val="lt1"/>
                </a:solidFill>
                <a:latin typeface="Sen Medium"/>
                <a:ea typeface="Sen Medium"/>
                <a:cs typeface="Sen Medium"/>
                <a:sym typeface="Sen Medium"/>
              </a:rPr>
              <a:t>Exacerbation of Mental Health Challenges</a:t>
            </a:r>
          </a:p>
          <a:p>
            <a:pPr marL="285750" marR="0" lvl="0" indent="-285750" algn="l" rtl="0">
              <a:lnSpc>
                <a:spcPct val="90000"/>
              </a:lnSpc>
              <a:spcBef>
                <a:spcPts val="0"/>
              </a:spcBef>
              <a:spcAft>
                <a:spcPts val="0"/>
              </a:spcAft>
              <a:buClr>
                <a:schemeClr val="lt1"/>
              </a:buClr>
              <a:buSzPts val="1400"/>
              <a:buFont typeface="Arial" panose="020B0604020202020204" pitchFamily="34" charset="0"/>
              <a:buChar char="•"/>
            </a:pPr>
            <a:r>
              <a:rPr lang="en-US" b="0" i="0" u="none" strike="noStrike" cap="none" dirty="0">
                <a:solidFill>
                  <a:schemeClr val="lt1"/>
                </a:solidFill>
                <a:latin typeface="Sen Medium"/>
                <a:ea typeface="Sen Medium"/>
                <a:cs typeface="Sen Medium"/>
                <a:sym typeface="Sen Medium"/>
              </a:rPr>
              <a:t>Financial </a:t>
            </a:r>
            <a:r>
              <a:rPr lang="en-US" dirty="0">
                <a:solidFill>
                  <a:schemeClr val="lt1"/>
                </a:solidFill>
                <a:latin typeface="Sen Medium"/>
                <a:ea typeface="Sen Medium"/>
                <a:cs typeface="Sen Medium"/>
                <a:sym typeface="Sen Medium"/>
              </a:rPr>
              <a:t>and Housing Stress</a:t>
            </a:r>
          </a:p>
          <a:p>
            <a:pPr marL="285750" marR="0" lvl="0" indent="-285750" algn="l" rtl="0">
              <a:lnSpc>
                <a:spcPct val="90000"/>
              </a:lnSpc>
              <a:spcBef>
                <a:spcPts val="0"/>
              </a:spcBef>
              <a:spcAft>
                <a:spcPts val="0"/>
              </a:spcAft>
              <a:buClr>
                <a:schemeClr val="lt1"/>
              </a:buClr>
              <a:buSzPts val="1400"/>
              <a:buFont typeface="Arial" panose="020B0604020202020204" pitchFamily="34" charset="0"/>
              <a:buChar char="•"/>
            </a:pPr>
            <a:r>
              <a:rPr lang="en-US" b="0" i="0" u="none" strike="noStrike" cap="none" dirty="0">
                <a:solidFill>
                  <a:schemeClr val="lt1"/>
                </a:solidFill>
                <a:latin typeface="Sen Medium"/>
                <a:ea typeface="Sen Medium"/>
                <a:cs typeface="Sen Medium"/>
                <a:sym typeface="Sen Medium"/>
              </a:rPr>
              <a:t>Environmental Dangers</a:t>
            </a:r>
          </a:p>
          <a:p>
            <a:pPr marL="285750" marR="0" lvl="0" indent="-285750" algn="l" rtl="0">
              <a:lnSpc>
                <a:spcPct val="90000"/>
              </a:lnSpc>
              <a:spcBef>
                <a:spcPts val="0"/>
              </a:spcBef>
              <a:spcAft>
                <a:spcPts val="0"/>
              </a:spcAft>
              <a:buClr>
                <a:schemeClr val="lt1"/>
              </a:buClr>
              <a:buSzPts val="1400"/>
              <a:buFont typeface="Arial" panose="020B0604020202020204" pitchFamily="34" charset="0"/>
              <a:buChar char="•"/>
            </a:pPr>
            <a:r>
              <a:rPr lang="en-US" dirty="0">
                <a:solidFill>
                  <a:schemeClr val="lt1"/>
                </a:solidFill>
                <a:latin typeface="Sen Medium"/>
                <a:ea typeface="Sen Medium"/>
                <a:cs typeface="Sen Medium"/>
                <a:sym typeface="Sen Medium"/>
              </a:rPr>
              <a:t>Separation from family and friends</a:t>
            </a:r>
            <a:endParaRPr lang="en-US" b="0" i="0" u="none" strike="noStrike" cap="none" dirty="0">
              <a:solidFill>
                <a:schemeClr val="lt1"/>
              </a:solidFill>
              <a:latin typeface="Sen Medium"/>
              <a:ea typeface="Sen Medium"/>
              <a:cs typeface="Sen Medium"/>
              <a:sym typeface="Sen Medium"/>
            </a:endParaRPr>
          </a:p>
        </p:txBody>
      </p:sp>
      <p:sp>
        <p:nvSpPr>
          <p:cNvPr id="18" name="Google Shape;110;p4">
            <a:extLst>
              <a:ext uri="{FF2B5EF4-FFF2-40B4-BE49-F238E27FC236}">
                <a16:creationId xmlns:a16="http://schemas.microsoft.com/office/drawing/2014/main" id="{BDEBEEF0-1A25-0F1A-B9B4-3AD1D9A8AE1F}"/>
              </a:ext>
            </a:extLst>
          </p:cNvPr>
          <p:cNvSpPr txBox="1"/>
          <p:nvPr/>
        </p:nvSpPr>
        <p:spPr>
          <a:xfrm>
            <a:off x="7176850" y="3051437"/>
            <a:ext cx="2971838" cy="2439926"/>
          </a:xfrm>
          <a:prstGeom prst="rect">
            <a:avLst/>
          </a:prstGeom>
          <a:noFill/>
          <a:ln>
            <a:noFill/>
          </a:ln>
        </p:spPr>
        <p:txBody>
          <a:bodyPr spcFirstLastPara="1" wrap="square" lIns="293550" tIns="0" rIns="293550" bIns="330200" anchor="t" anchorCtr="0">
            <a:noAutofit/>
          </a:bodyPr>
          <a:lstStyle/>
          <a:p>
            <a:pPr marL="285750" marR="0" lvl="0" indent="-285750" algn="l" rtl="0">
              <a:lnSpc>
                <a:spcPct val="90000"/>
              </a:lnSpc>
              <a:spcBef>
                <a:spcPts val="0"/>
              </a:spcBef>
              <a:spcAft>
                <a:spcPts val="0"/>
              </a:spcAft>
              <a:buClr>
                <a:schemeClr val="lt1"/>
              </a:buClr>
              <a:buSzPts val="1400"/>
              <a:buFont typeface="Arial" panose="020B0604020202020204" pitchFamily="34" charset="0"/>
              <a:buChar char="•"/>
            </a:pPr>
            <a:r>
              <a:rPr lang="en-US" b="0" i="0" u="none" strike="noStrike" cap="none" dirty="0">
                <a:solidFill>
                  <a:schemeClr val="lt1"/>
                </a:solidFill>
                <a:latin typeface="Sen Medium"/>
                <a:ea typeface="Sen Medium"/>
                <a:cs typeface="Sen Medium"/>
                <a:sym typeface="Sen Medium"/>
              </a:rPr>
              <a:t>Violence</a:t>
            </a:r>
          </a:p>
          <a:p>
            <a:pPr marL="285750" marR="0" lvl="0" indent="-285750" algn="l" rtl="0">
              <a:lnSpc>
                <a:spcPct val="90000"/>
              </a:lnSpc>
              <a:spcBef>
                <a:spcPts val="0"/>
              </a:spcBef>
              <a:spcAft>
                <a:spcPts val="0"/>
              </a:spcAft>
              <a:buClr>
                <a:schemeClr val="lt1"/>
              </a:buClr>
              <a:buSzPts val="1400"/>
              <a:buFont typeface="Arial" panose="020B0604020202020204" pitchFamily="34" charset="0"/>
              <a:buChar char="•"/>
            </a:pPr>
            <a:r>
              <a:rPr lang="en-US" dirty="0">
                <a:solidFill>
                  <a:schemeClr val="lt1"/>
                </a:solidFill>
                <a:latin typeface="Sen Medium"/>
                <a:ea typeface="Sen Medium"/>
                <a:cs typeface="Sen Medium"/>
                <a:sym typeface="Sen Medium"/>
              </a:rPr>
              <a:t>Anti-immigrant Sentiment</a:t>
            </a:r>
          </a:p>
          <a:p>
            <a:pPr marL="285750" marR="0" lvl="0" indent="-285750" algn="l" rtl="0">
              <a:lnSpc>
                <a:spcPct val="90000"/>
              </a:lnSpc>
              <a:spcBef>
                <a:spcPts val="0"/>
              </a:spcBef>
              <a:spcAft>
                <a:spcPts val="0"/>
              </a:spcAft>
              <a:buClr>
                <a:schemeClr val="lt1"/>
              </a:buClr>
              <a:buSzPts val="1400"/>
              <a:buFont typeface="Arial" panose="020B0604020202020204" pitchFamily="34" charset="0"/>
              <a:buChar char="•"/>
            </a:pPr>
            <a:r>
              <a:rPr lang="en-US" dirty="0">
                <a:solidFill>
                  <a:schemeClr val="lt1"/>
                </a:solidFill>
                <a:latin typeface="Sen Medium"/>
                <a:ea typeface="Sen Medium"/>
                <a:cs typeface="Sen Medium"/>
                <a:sym typeface="Sen Medium"/>
              </a:rPr>
              <a:t>Gender-based Violence</a:t>
            </a:r>
          </a:p>
          <a:p>
            <a:pPr marL="285750" marR="0" lvl="0" indent="-285750" algn="l" rtl="0">
              <a:lnSpc>
                <a:spcPct val="90000"/>
              </a:lnSpc>
              <a:spcBef>
                <a:spcPts val="0"/>
              </a:spcBef>
              <a:spcAft>
                <a:spcPts val="0"/>
              </a:spcAft>
              <a:buClr>
                <a:schemeClr val="lt1"/>
              </a:buClr>
              <a:buSzPts val="1400"/>
              <a:buFont typeface="Arial" panose="020B0604020202020204" pitchFamily="34" charset="0"/>
              <a:buChar char="•"/>
            </a:pPr>
            <a:r>
              <a:rPr lang="en-US" b="0" i="0" u="none" strike="noStrike" cap="none" dirty="0">
                <a:solidFill>
                  <a:schemeClr val="lt1"/>
                </a:solidFill>
                <a:latin typeface="Sen Medium"/>
                <a:ea typeface="Sen Medium"/>
                <a:cs typeface="Sen Medium"/>
                <a:sym typeface="Sen Medium"/>
              </a:rPr>
              <a:t>Exacerbation of Trauma</a:t>
            </a:r>
          </a:p>
          <a:p>
            <a:pPr marL="285750" marR="0" lvl="0" indent="-285750" algn="l" rtl="0">
              <a:lnSpc>
                <a:spcPct val="90000"/>
              </a:lnSpc>
              <a:spcBef>
                <a:spcPts val="0"/>
              </a:spcBef>
              <a:spcAft>
                <a:spcPts val="0"/>
              </a:spcAft>
              <a:buClr>
                <a:schemeClr val="lt1"/>
              </a:buClr>
              <a:buSzPts val="1400"/>
              <a:buFont typeface="Arial" panose="020B0604020202020204" pitchFamily="34" charset="0"/>
              <a:buChar char="•"/>
            </a:pPr>
            <a:r>
              <a:rPr lang="en-US" dirty="0">
                <a:solidFill>
                  <a:schemeClr val="lt1"/>
                </a:solidFill>
                <a:latin typeface="Sen Medium"/>
                <a:ea typeface="Sen Medium"/>
                <a:cs typeface="Sen Medium"/>
                <a:sym typeface="Sen Medium"/>
              </a:rPr>
              <a:t>Exacerbation of Mental Health Challenges</a:t>
            </a:r>
          </a:p>
          <a:p>
            <a:pPr marL="285750" marR="0" lvl="0" indent="-285750" algn="l" rtl="0">
              <a:lnSpc>
                <a:spcPct val="90000"/>
              </a:lnSpc>
              <a:spcBef>
                <a:spcPts val="0"/>
              </a:spcBef>
              <a:spcAft>
                <a:spcPts val="0"/>
              </a:spcAft>
              <a:buClr>
                <a:schemeClr val="lt1"/>
              </a:buClr>
              <a:buSzPts val="1400"/>
              <a:buFont typeface="Arial" panose="020B0604020202020204" pitchFamily="34" charset="0"/>
              <a:buChar char="•"/>
            </a:pPr>
            <a:r>
              <a:rPr lang="en-US" b="0" i="0" u="none" strike="noStrike" cap="none" dirty="0">
                <a:solidFill>
                  <a:schemeClr val="lt1"/>
                </a:solidFill>
                <a:latin typeface="Sen Medium"/>
                <a:ea typeface="Sen Medium"/>
                <a:cs typeface="Sen Medium"/>
                <a:sym typeface="Sen Medium"/>
              </a:rPr>
              <a:t>Core Stressors of Resettlement</a:t>
            </a:r>
            <a:endParaRPr lang="en-US" dirty="0">
              <a:solidFill>
                <a:schemeClr val="lt1"/>
              </a:solidFill>
              <a:latin typeface="Sen Medium"/>
              <a:ea typeface="Sen Medium"/>
              <a:cs typeface="Sen Medium"/>
              <a:sym typeface="Sen Medium"/>
            </a:endParaRPr>
          </a:p>
          <a:p>
            <a:pPr marL="285750" marR="0" lvl="0" indent="-285750" algn="l" rtl="0">
              <a:lnSpc>
                <a:spcPct val="90000"/>
              </a:lnSpc>
              <a:spcBef>
                <a:spcPts val="0"/>
              </a:spcBef>
              <a:spcAft>
                <a:spcPts val="0"/>
              </a:spcAft>
              <a:buClr>
                <a:schemeClr val="lt1"/>
              </a:buClr>
              <a:buSzPts val="1400"/>
              <a:buFont typeface="Arial" panose="020B0604020202020204" pitchFamily="34" charset="0"/>
              <a:buChar char="•"/>
            </a:pPr>
            <a:r>
              <a:rPr lang="en-US" b="0" i="0" u="none" strike="noStrike" cap="none" dirty="0">
                <a:solidFill>
                  <a:schemeClr val="lt1"/>
                </a:solidFill>
                <a:latin typeface="Sen Medium"/>
                <a:ea typeface="Sen Medium"/>
                <a:cs typeface="Sen Medium"/>
                <a:sym typeface="Sen Medium"/>
              </a:rPr>
              <a:t>Ambiguous Loss</a:t>
            </a:r>
          </a:p>
          <a:p>
            <a:pPr marL="285750" marR="0" lvl="0" indent="-285750" algn="l" rtl="0">
              <a:lnSpc>
                <a:spcPct val="90000"/>
              </a:lnSpc>
              <a:spcBef>
                <a:spcPts val="0"/>
              </a:spcBef>
              <a:spcAft>
                <a:spcPts val="0"/>
              </a:spcAft>
              <a:buClr>
                <a:schemeClr val="lt1"/>
              </a:buClr>
              <a:buSzPts val="1400"/>
              <a:buFont typeface="Arial" panose="020B0604020202020204" pitchFamily="34" charset="0"/>
              <a:buChar char="•"/>
            </a:pPr>
            <a:r>
              <a:rPr lang="en-US" dirty="0">
                <a:solidFill>
                  <a:schemeClr val="lt1"/>
                </a:solidFill>
                <a:latin typeface="Sen Medium"/>
                <a:ea typeface="Sen Medium"/>
                <a:cs typeface="Sen Medium"/>
                <a:sym typeface="Sen Medium"/>
              </a:rPr>
              <a:t>Fear of Deportation</a:t>
            </a:r>
          </a:p>
          <a:p>
            <a:pPr marL="285750" marR="0" lvl="0" indent="-285750" algn="l" rtl="0">
              <a:lnSpc>
                <a:spcPct val="90000"/>
              </a:lnSpc>
              <a:spcBef>
                <a:spcPts val="0"/>
              </a:spcBef>
              <a:spcAft>
                <a:spcPts val="0"/>
              </a:spcAft>
              <a:buClr>
                <a:schemeClr val="lt1"/>
              </a:buClr>
              <a:buSzPts val="1400"/>
              <a:buFont typeface="Arial" panose="020B0604020202020204" pitchFamily="34" charset="0"/>
              <a:buChar char="•"/>
            </a:pPr>
            <a:r>
              <a:rPr lang="en-US" b="0" i="0" u="none" strike="noStrike" cap="none" dirty="0">
                <a:solidFill>
                  <a:schemeClr val="lt1"/>
                </a:solidFill>
                <a:latin typeface="Sen Medium"/>
                <a:ea typeface="Sen Medium"/>
                <a:cs typeface="Sen Medium"/>
                <a:sym typeface="Sen Medium"/>
              </a:rPr>
              <a:t>Loss of Culture and Community</a:t>
            </a:r>
          </a:p>
        </p:txBody>
      </p:sp>
    </p:spTree>
    <p:extLst>
      <p:ext uri="{BB962C8B-B14F-4D97-AF65-F5344CB8AC3E}">
        <p14:creationId xmlns:p14="http://schemas.microsoft.com/office/powerpoint/2010/main" val="2857988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g26b7440202d_3_0"/>
          <p:cNvSpPr txBox="1">
            <a:spLocks noGrp="1"/>
          </p:cNvSpPr>
          <p:nvPr>
            <p:ph type="title"/>
          </p:nvPr>
        </p:nvSpPr>
        <p:spPr>
          <a:xfrm>
            <a:off x="838200" y="365125"/>
            <a:ext cx="10515600" cy="1325563"/>
          </a:xfrm>
        </p:spPr>
        <p:txBody>
          <a:bodyPr spcFirstLastPara="1" wrap="square" lIns="91425" tIns="45700" rIns="91425" bIns="45700" anchor="ctr" anchorCtr="0">
            <a:normAutofit/>
          </a:bodyPr>
          <a:lstStyle/>
          <a:p>
            <a:pPr marL="0" lvl="0" indent="0" rtl="0">
              <a:spcBef>
                <a:spcPts val="0"/>
              </a:spcBef>
              <a:spcAft>
                <a:spcPts val="0"/>
              </a:spcAft>
              <a:buNone/>
            </a:pPr>
            <a:r>
              <a:rPr lang="en-US" dirty="0"/>
              <a:t>Core Stressors of Migration </a:t>
            </a:r>
          </a:p>
        </p:txBody>
      </p:sp>
      <p:graphicFrame>
        <p:nvGraphicFramePr>
          <p:cNvPr id="191" name="Google Shape;189;g26b7440202d_3_0">
            <a:extLst>
              <a:ext uri="{FF2B5EF4-FFF2-40B4-BE49-F238E27FC236}">
                <a16:creationId xmlns:a16="http://schemas.microsoft.com/office/drawing/2014/main" id="{4FD2CD6E-A586-6F1C-42B1-F9684807669A}"/>
              </a:ext>
            </a:extLst>
          </p:cNvPr>
          <p:cNvGraphicFramePr/>
          <p:nvPr>
            <p:extLst>
              <p:ext uri="{D42A27DB-BD31-4B8C-83A1-F6EECF244321}">
                <p14:modId xmlns:p14="http://schemas.microsoft.com/office/powerpoint/2010/main" val="345909949"/>
              </p:ext>
            </p:extLst>
          </p:nvPr>
        </p:nvGraphicFramePr>
        <p:xfrm>
          <a:off x="410818" y="1881808"/>
          <a:ext cx="9780104" cy="43864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DC493-1021-AAD4-8EE8-A5DE0A933476}"/>
              </a:ext>
            </a:extLst>
          </p:cNvPr>
          <p:cNvSpPr>
            <a:spLocks noGrp="1"/>
          </p:cNvSpPr>
          <p:nvPr>
            <p:ph type="title"/>
          </p:nvPr>
        </p:nvSpPr>
        <p:spPr/>
        <p:txBody>
          <a:bodyPr/>
          <a:lstStyle/>
          <a:p>
            <a:r>
              <a:rPr lang="en-US" dirty="0"/>
              <a:t>How Can You Help Reduce Stressors?</a:t>
            </a:r>
          </a:p>
        </p:txBody>
      </p:sp>
      <p:pic>
        <p:nvPicPr>
          <p:cNvPr id="3074" name="Picture 2" descr="670+ Free Clip Art Helping Hands Stock Illustrations, Royalty-Free Vector  Graphics &amp; Clip Art - iStock">
            <a:extLst>
              <a:ext uri="{FF2B5EF4-FFF2-40B4-BE49-F238E27FC236}">
                <a16:creationId xmlns:a16="http://schemas.microsoft.com/office/drawing/2014/main" id="{3E021A7B-0CD0-D9F2-8EB5-FA68158BFA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0883" y="1690688"/>
            <a:ext cx="5829300" cy="4371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288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58776-4C6D-924D-6BCD-C3F3FEBB7E54}"/>
              </a:ext>
            </a:extLst>
          </p:cNvPr>
          <p:cNvSpPr>
            <a:spLocks noGrp="1"/>
          </p:cNvSpPr>
          <p:nvPr>
            <p:ph type="title"/>
          </p:nvPr>
        </p:nvSpPr>
        <p:spPr>
          <a:xfrm>
            <a:off x="838200" y="365125"/>
            <a:ext cx="10515600" cy="1325563"/>
          </a:xfrm>
        </p:spPr>
        <p:txBody>
          <a:bodyPr wrap="square" anchor="ctr">
            <a:normAutofit/>
          </a:bodyPr>
          <a:lstStyle/>
          <a:p>
            <a:r>
              <a:rPr lang="en-US" dirty="0"/>
              <a:t> Types of Volunteer Services</a:t>
            </a:r>
          </a:p>
        </p:txBody>
      </p:sp>
      <p:graphicFrame>
        <p:nvGraphicFramePr>
          <p:cNvPr id="5" name="TextBox 2">
            <a:extLst>
              <a:ext uri="{FF2B5EF4-FFF2-40B4-BE49-F238E27FC236}">
                <a16:creationId xmlns:a16="http://schemas.microsoft.com/office/drawing/2014/main" id="{DB4F2824-425A-C629-BEDB-0ED32EC54FA0}"/>
              </a:ext>
            </a:extLst>
          </p:cNvPr>
          <p:cNvGraphicFramePr/>
          <p:nvPr>
            <p:extLst>
              <p:ext uri="{D42A27DB-BD31-4B8C-83A1-F6EECF244321}">
                <p14:modId xmlns:p14="http://schemas.microsoft.com/office/powerpoint/2010/main" val="4058681802"/>
              </p:ext>
            </p:extLst>
          </p:nvPr>
        </p:nvGraphicFramePr>
        <p:xfrm>
          <a:off x="838200" y="1881188"/>
          <a:ext cx="9180443" cy="44003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56990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CA026-C18E-05C6-8C98-4ADB60E19043}"/>
              </a:ext>
            </a:extLst>
          </p:cNvPr>
          <p:cNvSpPr>
            <a:spLocks noGrp="1"/>
          </p:cNvSpPr>
          <p:nvPr>
            <p:ph type="title"/>
          </p:nvPr>
        </p:nvSpPr>
        <p:spPr/>
        <p:txBody>
          <a:bodyPr/>
          <a:lstStyle/>
          <a:p>
            <a:r>
              <a:rPr lang="en-US" dirty="0"/>
              <a:t>Key Supports for Families</a:t>
            </a:r>
          </a:p>
        </p:txBody>
      </p:sp>
      <p:graphicFrame>
        <p:nvGraphicFramePr>
          <p:cNvPr id="3" name="Diagram 2">
            <a:extLst>
              <a:ext uri="{FF2B5EF4-FFF2-40B4-BE49-F238E27FC236}">
                <a16:creationId xmlns:a16="http://schemas.microsoft.com/office/drawing/2014/main" id="{4280D2A1-01F0-90AF-21B7-4673BBD9B534}"/>
              </a:ext>
            </a:extLst>
          </p:cNvPr>
          <p:cNvGraphicFramePr/>
          <p:nvPr>
            <p:extLst>
              <p:ext uri="{D42A27DB-BD31-4B8C-83A1-F6EECF244321}">
                <p14:modId xmlns:p14="http://schemas.microsoft.com/office/powerpoint/2010/main" val="807439854"/>
              </p:ext>
            </p:extLst>
          </p:nvPr>
        </p:nvGraphicFramePr>
        <p:xfrm>
          <a:off x="1139757" y="1690688"/>
          <a:ext cx="8130702" cy="45721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1354638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1802</TotalTime>
  <Words>2332</Words>
  <Application>Microsoft Macintosh PowerPoint</Application>
  <PresentationFormat>Widescreen</PresentationFormat>
  <Paragraphs>129</Paragraphs>
  <Slides>14</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Sen Medium</vt:lpstr>
      <vt:lpstr>Arial</vt:lpstr>
      <vt:lpstr>Office Theme</vt:lpstr>
      <vt:lpstr>Culturally Responsive Practice for Refugee Volunteer Services </vt:lpstr>
      <vt:lpstr>Who are you and what do you do?</vt:lpstr>
      <vt:lpstr>Culturally Responsive Care</vt:lpstr>
      <vt:lpstr>Basic Definitions</vt:lpstr>
      <vt:lpstr>The Refugee Experience</vt:lpstr>
      <vt:lpstr>Core Stressors of Migration </vt:lpstr>
      <vt:lpstr>How Can You Help Reduce Stressors?</vt:lpstr>
      <vt:lpstr> Types of Volunteer Services</vt:lpstr>
      <vt:lpstr>Key Supports for Families</vt:lpstr>
      <vt:lpstr>Goals of Volunteer Services</vt:lpstr>
      <vt:lpstr>Best-Practices in Volunteer Services </vt:lpstr>
      <vt:lpstr>Breakout Session</vt:lpstr>
      <vt:lpstr>Protective Factors for Volunteers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Culturally Competent Practice for Refugee Mental Health Services</dc:title>
  <dc:creator>Diebold, Katie L</dc:creator>
  <cp:lastModifiedBy>Di Blasio, Momina (mdibl1)</cp:lastModifiedBy>
  <cp:revision>41</cp:revision>
  <dcterms:created xsi:type="dcterms:W3CDTF">2024-03-11T21:19:03Z</dcterms:created>
  <dcterms:modified xsi:type="dcterms:W3CDTF">2024-08-13T20:29:03Z</dcterms:modified>
</cp:coreProperties>
</file>